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4"/>
  </p:notesMasterIdLst>
  <p:handoutMasterIdLst>
    <p:handoutMasterId r:id="rId35"/>
  </p:handoutMasterIdLst>
  <p:sldIdLst>
    <p:sldId id="298" r:id="rId5"/>
    <p:sldId id="297" r:id="rId6"/>
    <p:sldId id="295" r:id="rId7"/>
    <p:sldId id="256" r:id="rId8"/>
    <p:sldId id="1364" r:id="rId9"/>
    <p:sldId id="1315" r:id="rId10"/>
    <p:sldId id="1365" r:id="rId11"/>
    <p:sldId id="1288" r:id="rId12"/>
    <p:sldId id="1314" r:id="rId13"/>
    <p:sldId id="1368" r:id="rId14"/>
    <p:sldId id="1316" r:id="rId15"/>
    <p:sldId id="1281" r:id="rId16"/>
    <p:sldId id="1293" r:id="rId17"/>
    <p:sldId id="1291" r:id="rId18"/>
    <p:sldId id="1346" r:id="rId19"/>
    <p:sldId id="1363" r:id="rId20"/>
    <p:sldId id="1369" r:id="rId21"/>
    <p:sldId id="1370" r:id="rId22"/>
    <p:sldId id="1372" r:id="rId23"/>
    <p:sldId id="1366" r:id="rId24"/>
    <p:sldId id="1371" r:id="rId25"/>
    <p:sldId id="1347" r:id="rId26"/>
    <p:sldId id="1348" r:id="rId27"/>
    <p:sldId id="1323" r:id="rId28"/>
    <p:sldId id="1374" r:id="rId29"/>
    <p:sldId id="1373" r:id="rId30"/>
    <p:sldId id="1355" r:id="rId31"/>
    <p:sldId id="1376" r:id="rId32"/>
    <p:sldId id="135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" y="353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9:04:07.31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14481 7017 33 0,'0'0'25'0,"0"0"60"0,0 0-32 0,0 0-25 0,0 0-5 0,0 0 11 0,0 0-23 0,0 20 19 0,0-20-8 0,0 20-5 15,20-3 6 1,-20-17-11-16,0 20 2 0,0-1-11 0,17 19 12 16,3 19 11 15,-3 18-12-31,-17-56-13 0,20-19 1 0,-20 38 4 0,57 39-1 16,-37-40-4-16,0 3 2 15,-3-23-2-15,-17 3-1 0,20 0 0 0,-3-3 0 16,23 23 1-16,-40-23-1 0,0-17 0 0,23 19-1 15,-9 2 1-15,6-21-1 0,0 37-1 16,0-17-5-16,-3-20-4 0,-17 0 2 0,17 0-23 16,-17 18 18-16,0-18-3 0,20 0-28 15,-20 0-242 1,0-18 225-16</inkml:trace>
  <inkml:trace contextRef="#ctx0" brushRef="#br0" timeOffset="371.51">14843 7227 42 0,'0'0'47'0,"0"0"-24"0,0 0 0 16,0 0-12-16,0 0 0 0,-20 0 32 0,20 0-18 15,0 0-13-15,0 0 9 0,0 0-4 0,-34 18 23 16,34 3-26-1,-23-21-9-15,3 17 4 0,20-17-6 0,-37 39 8 0,17-2-5 16,3-16-3-16,17-21-2 0,-20 17 0 0,0 23 2 16,3-4-1-1,0-15-3-15,17-4 2 0,-23-17 0 0,23 20-1 16,0-20-1-16,-20 0 0 0,20 20-1 0,-17-20-3 16,-3 17-3-16,20-17 5 0,-17 20-16 15,17-20 13-15,-20 20-8 0,0-3-12 16,3 2 3-1,-23 19 27-15,3 20-39 47,37-58-3-47,-20 19-97 16,20-19 73-16</inkml:trace>
  <inkml:trace contextRef="#ctx0" brushRef="#br0" timeOffset="1450.1">14689 6657 22 0,'0'0'4'0,"0"0"11"0,-17 0 4 0,17 0-1 0,0 0-9 0,0 0 12 0,-20 0 4 0,0 0 15 16,20 0-18-16,-17 0-12 0,-23 0 41 16,40 0-38-16,-20 0-3 0,20 0-5 0,-17 0 5 15,-3 0-6-15,20 0 1 0,-37 0 11 16,37 0-12-16,-37 0 9 0,20 0-11 15,17 0 0-15,-43 0 4 0,26 0-4 0,-3 0 0 16,3 17 3-16,-23 3-3 16,40-20-1-16,-74 38 3 0,-3 2 3 15,37-4-3-15,6 2-2 32,-26 19 0-32,23-17 0 0,-20 34-2 15,20 3 1-15,37-77-1 63,-20 94 1-48,40 497-13-15,17-516 8 16,0-18 1-16,-17-18-1 0,3-22 0 0,-23 4 2 16,34 36-4-16,-14-20 2 0,34 19-4 15,-34-56 6-15,0 41 0 0,3-41 0 0,11 38-3 16,-14-38 0-16,17 36 0 0,-17-16-2 0,-3-20 4 0,3 37-3 15,37-16 2-15,-40-21 2 0,60 19 0 16,-57-19 1-16,17 0 0 0,-37 0 0 0,37 17 1 0,6-17 0 16,-26 0-1-16,20 0 2 0,-37 0-1 0,20 0 0 15,17-17 1-15,-20 17 0 0,46-40 1 16,-29 40-2-16,-34 0 1 0,40-20 1 0,-6-53 4 16,6 52 1-1,-3-37 3-15,-37 58-6 0,40-73 6 0,-20 33-3 16,-3 3-1-16,-17 16-2 0,0 4-2 0,17-22 2 0,3-18 0 15,-20 39-2-15,20-22 2 0,0 40-3 0,-20-37 1 16,17 0-1-16,-17 37-1 0,0-40 0 0,20 40 1 0,-3-74 4 16,3 17-2 31,3-154 19-47,-23 137-5 0,0 53-11 0,0-36 2 15,-23 37-4-15,23 20 0 0,-20-55 3 0,20 55-5 16,-17-39 5-16,-3 22-3 0,3-3-2 0,17 0-1 15,0 20 1-15,-94-57 11 16,54 20-10-16,20 17-1 0,-17 20-2 0,-57-38 3 16,74 38-2-16,0 0-1 0,-37-19 0 15,37 19 0-15,3 0-1 0,-20 0 0 16,17 0-2-16,0 0 1 0,3 0-8 16,0 0 1-16,-26 0-12 0,43 0 12 15,-54 19-46-15,54-19 39 0,-20 0-25 0,20 0 15 16,-20 19-40-16,-14 0-158 15</inkml:trace>
  <inkml:trace contextRef="#ctx0" brushRef="#br0" timeOffset="2517.34">14367 12094 29 0,'0'0'20'0,"0"0"56"0,0 0-39 0,0 0-20 0,0 0 109 47,17 19-50-47,-17-19-47 0,0 0-20 15,20 20-1-15,-20-20-4 0,23 18 9 0,-23 2-10 16,17 18 6-16,-17-38-8 0,0 19 1 16,17-19-1-16,-17 0 0 0,0 37 1 0,20-17 0 0,-20-2-1 15,20 1 0-15,-20-19-1 63,37 77 2-32,0-40-3-31,3 78 1 16,17-20-27-16,-57-76 15 0,17 38-417 0</inkml:trace>
  <inkml:trace contextRef="#ctx0" brushRef="#br0" timeOffset="2831.69">14823 12171 45 0,'20'38'147'0,"-20"-19"-86"16,0 38 28 0,-20 20-42-1,0-22-20-15,20-36-21 0,-37 39 9 0,17-39-10 0,0 38 4 16,-54 38 1-16,-23 57-2 31,3-38-4-31,94-114-5 0,-17 39 2 0,0-39-2 0,17 18 1 0,-23 21-1 0,23-39 3 0,0 0-2 63,-37 37-1-17,0 96-471-46</inkml:trace>
  <inkml:trace contextRef="#ctx0" brushRef="#br0" timeOffset="3800.38">14652 11638 40 0,'-20'0'93'0,"20"0"-75"0,-17 0 26 0,0 19-15 0,-6-19-15 0,23 0-9 0,-20 0 0 0,3 0 10 0,-3 19-10 16,20-19 0-16,0 0 0 0,-74 19 29 31,-60 20 19-31,114-39-50 0,-17 18 4 15,0 21 0-15,37-21-5 0,-54 39 7 16,31-37-6-16,3 17 0 0,20-37-2 0,-20 39 1 16,20-39-1-16,-34 37 1 0,14 21-1 0,0-21 0 15,0 40 1-15,6-58-1 0,-29 94 0 16,23-74 0-16,3-1-1 0,-3 18 0 0,3 2 1 16,17-39-2-16,-57 133 1 15,57-132 0-15,0-2 1 0,-17 58-2 0,17-57 2 16,0 0-1-16,0 0-1 0,0 38 1 15,0 0 0-15,0-37 0 0,17 18 1 0,-17-38-1 63,17 133 0-16,60 37-3-47,439 115-11 0,-462-285 16 0,20-18-4 15,-54 18 2-15,-20-20 0 0,57 1 0 0,-37 1 1 0,74-59-3 32,-51 39 3-32,-29 19-1 0,6 0 0 0,37-55 1 0,-57 74-1 15,17-59-2-15,23 40 2 0,-17-38 1 0,-23 57 0 0,14-38-1 16,46-38 3 0,-26-38-1-16,-14 76 0 0,0 19-2 0,-20-19 1 15,20 19 1-15,-3-19 0 0,-17 0 0 16,0-95 2-16,0 113-2 15,0-55 0-15,0-39 3 16,0 77-5-16,0-3 1 0,-17-54 0 16,-3 56 2-1,0-1 1-15,20 1-4 0,0 19 2 0,0 19-2 63,-20 0 1-48,20-37 0-15,-94-40 10 0,-114-37 7 0,188 114-17 0,-17-18-1 0,37 18 0 0,-57-20 0 16,-57-56-1 15,37 58-3-31,60 18 2 0,0 18-1 16,-6-18-5-16,23 0 1 0,-20 0-11 0,3 19-27 0,-3 1-2 16,-37-2-178-1,40 21 118-15</inkml:trace>
  <inkml:trace contextRef="#ctx0" brushRef="#br0" timeOffset="4767.37">20753 6808 36 0,'0'20'228'0,"0"-20"-219"0,0 0 1 0,0 18-7 0,0-18-1 0,0 0 1 0,0 19 2 0,0-19-2 16,0 38 8-16,0 2 1 0,0-23-7 16,0-17-1-16,0 38 6 0,0-19-2 0,0 21-3 0,0-40-1 15,0 17 0-15,0 22 1 0,0-21-2 0,0 2-2 0,0-3 0 0,0 42 0 16,0-3 3-16,0 1 0 0,0-17-2 15,0-23-2-15,0 40 1 0,0-38-1 0,0-19 1 0,0 78-1 16,0-61-1-16,0 3 2 0,0 0-1 0,0 16-2 16,0-15 0-16,0-4 0 0,0-17-1 0,0 40-7 15,0-3-71-15,0-37 24 16,0 0 22-16,0 0-38 0,0 20 40 0,0-20 6 0,0-20-33 16</inkml:trace>
  <inkml:trace contextRef="#ctx0" brushRef="#br0" timeOffset="5101.22">20621 6808 25 0,'0'0'11'0,"0"0"3"0,0 0-6 15,18-19 10-15,-1 2 45 0,3-4-40 16,20 21 10-16,-40-19-24 0,17 19 0 16,-17 0 1-16,57 0 53 0,0 19-4 31,-37-19-49-31,0 57 0 16,-3 0-1-16,-17-19-6 0,-17 2-1 0,-3-23-1 15,-17 60-2-15,37-77 0 0,-77 57-32 16,57-38-11-16,-57-1-216 47,60-18 219-47</inkml:trace>
  <inkml:trace contextRef="#ctx0" brushRef="#br0" timeOffset="5934.06">20941 6180 22 0,'0'0'24'0,"-17"-18"-9"0,17 18-9 0,-57-38 36 0,-20 19 9 0,40 19-19 16,-20 0-3-16,57 0-18 0,-40 0 8 15,-15 0 7-15,55 0-19 0,0 0-7 63,-116 57 44-63,7-1-21 0,9 58-10 0,-71 114-8 0,171-187-4 0,-37 52 2 15,37-15-3-15,-20-22 0 0,3-19 1 16,0 77 1-16,17 1-1 0,0-41 0 16,0-34-2-16,0-3 2 0,0 155 0 15,0-135 0-15,0-40-1 0,0 60 1 16,0 17-1-16,0-74 1 0,17 95-2 15,20-38 1-15,0 34 2 16,20-34-4-16,-17-57 2 0,-23 16 0 0,23-15 0 16,-40-1 0-16,37-3 0 0,-37-17-1 0,57 40 0 0,-34-23 1 15,-8 3-1-15,44 17 0 32,53-16-4-32,2-2 5 0,-37-38 2 15,-18 19-3-15,33-41 1 16,-13 4 0-16,-4-57 1 0,-38 73 0 0,0-35-1 15,20-21 0-15,-37 39 1 0,20-18-2 0,-6-1 3 16,-34 20-2-16,97-98 2 0,17-207 2 47,-94 285-1-47,-3-132-1 31,23-133 2-31,-40 263-3 0,0 40-1 0,-20-38 1 16,20-20 1-16,-20 40 0 0,20 0 0 15,-17 17-2-15,-3-37 4 0,0 37-4 16,0-18 2-16,3 19-1 16,-40-18-2-16,-20 19 2 15,40-2-1-15,20 20 0 0,-3 0-1 16,0 0-1-16,0 0 0 0,5 0 0 0,-64-20-60 31,-33 40-276-31</inkml:trace>
  <inkml:trace contextRef="#ctx0" brushRef="#br0" timeOffset="6900.64">20676 10441 47 0,'0'152'292'0,"0"-133"-289"0,0 38 7 0,0-21-1 0,0 78 3 0,0-17-6 16,0-41 1-16,0 41 16 47,0-3 2-47,0-75-21 0,0-19-1 0,20 0 0 16,-20 0 0-16,0 0 0 0,0 0 0 0,20 0 3 0,-20-19 3 15,0 0-6-15,17-77 16 16,-17 59-13-16,20 18-2 0,-20-19-1 0,0 18 0 0,20-16 1 0,-3-61 8 15,5 79-6-15,-4-40 4 0,-1-19-8 16,3 60-2-16,17-80 3 16,-17 80-4-16,17-2-6 15,-15 19-5-15,-22 0 5 0,0 0-16 0,18 0 8 0,-18 0-76 16,17 0 14-16,-17 19-31 0,0-2-94 16</inkml:trace>
  <inkml:trace contextRef="#ctx0" brushRef="#br0" timeOffset="7736.24">21095 9832 32 0,'0'0'10'0,"0"0"-10"47,-20 0 102-16,-94 0 26-31,-208 37-34 0,284-17-92 0,-38 38 2 15,36-22-3-15,-92 135 1 16,38 21-1 0,20-21-2-16,32-95 0 0,-70 229-2 15,112-269 3-15,-40 59 0 16,23-18 1-16,17-39-1 0,-20 0 0 0,0 20 2 16,20-21-2-16,-17-18 1 0,-3 151 1 0,20-150 0 15,0-1-1-15,0 39 2 0,0-21-2 0,20 39 2 16,-3-37-2-16,-17-20-1 0,57 38 1 15,20 38-1-15,-40-95-1 16,-37 37 1-16,97 2 0 0,-60-21-1 16,38 21 1-16,-13-20 0 0,-47-19 1 0,4 0-2 15,56 19 1-15,22-19-1 0,-40 0 0 16,37-38 2-16,3-19-1 16,-40 18 2-16,-57 39-2 62,37 0-1-62,97-132 1 16,91-173 4-16,6-512 17 0,-231 779-18 0,0-152 3 15,0 151-6-15,0 1 1 0,0-19 1 0,-20-19-2 0,20-1 1 16,-20 59 1-16,20 0-1 0,-20-22 1 0,20 40-2 0,-17-56 5 31,17 17-4-31,-17 39-1 0,17-17 0 0,-20-2 1 0,20 19 1 16,-40-40-3-16,26 40 0 0,-29 0 2 15,6-18-3-15,20 18 0 0,-43 18-6 16,3-18-19-16,0 20-8 0,-57 36-207 16,94-35 197-16,-34 15-32 15</inkml:trace>
  <inkml:trace contextRef="#ctx0" brushRef="#br0" timeOffset="8517.52">19119 14890 33 0,'0'0'14'0,"0"0"45"0,0 0-37 0,0 0 0 0,0-21-1 0,-20 21 34 0,20 0-39 0,0 0 27 0,-20 0 5 16,0 0-39-16,-14 0 15 15,34 0-21-15,-40 21 4 0,20 16-1 16,6 3-3-16,-9-40-1 0,23 36-1 0,-20-36 1 0,0 37 4 0,20 4-4 15,-17-24 2-15,-20 79 9 16,37-58-8-16,0-18-1 0,-20 74 12 16,20-73-13-16,0-4-1 0,0 2 3 15,20 1 6-15,54 18 15 47,154 133 47-47,-228-154-69 0,0 2-2 16,20 59 10-1,-20-78-12-15,0 74 0 0,-20-33 3 0,3-41-2 0,17 17 0 0,-20 22-1 16,-20-2 1-16,6 0-2 0,-63 21-14 16,57-58-2-16,6 19-8 0,-6-19-7 15,6 0-13-15,34 0 18 0,-80-36-225 16,60 16 202-16,20 20 8 0,0 0 12 0,-17-21 12 0,17 4-12 16</inkml:trace>
  <inkml:trace contextRef="#ctx0" brushRef="#br0" timeOffset="9317.62">19099 14357 23 0,'-20'-19'128'0,"0"19"-93"0,3 0-5 0,17 0-15 0,-37 0 24 16,-17 0 0-16,31 19-26 0,3-19-8 0,-54 59 23 15,34-42-22-15,3 2 4 0,37 1-5 0,-40-2 2 16,-14 38 4-16,-3-16-6 0,40-3 0 16,-26 1-1-16,-11-1-1 0,-3 22 4 15,0 16-2-15,17-17-1 0,3-2-2 0,-37 38 2 16,34-17 0-16,6-39-2 0,11 20 1 15,3-19-3-15,-34 93 3 16,34-76-1-16,0 42-1 0,-14 90-4 31,11 3 2-15,23-76 3-16,57 36-4 16,0-18 1-16,23-58 3 0,-66-55-1 0,46 37-2 0,-26-37 1 15,-14-2 0-15,77 38-2 16,-3-17 1-16,-37-21 0 0,3 2 1 0,-26 1-1 0,6-21 0 0,34 0-2 15,-54 0 1-15,17 0 1 0,194-21-7 16,-100-35 7-16,-17-21 4 16,-57 39-4-16,-57 38 1 62,0 0 0 1,17-37-1-63,137-117-8 31,54-169 13-31,-165 208 2 0,48-227 20 0,-108 39-13 0,-154-1-13 0,17 95 6 16,0 56-5-16,26 115-11 0,105 38 1 15,-51 19-51-15,74-19 41 0,-77 37-82 16,40-16 66-16,-3-2-49 0,-17 38-28 0,20-39 70 15</inkml:trace>
  <inkml:trace contextRef="#ctx0" brushRef="#br0" timeOffset="27784.66">15316 7380 45 0,'0'0'33'0,"0"0"-13"0,-17 0 83 0,17 0-71 0,0-21-19 0,0 21 9 16,-20 0 4-16,20 0-4 0,0 0-13 0,0 0-4 16,0 0 1-16,0 0-6 62,37 0 77-46,-17 38 21-16,-3-38-83 15,3 0-6-15,-20 0-9 63,0 0 0-1,57 0 18-30,0 0-5-32,-37 0-11 0,151 20 14 0,-91-20-11 0,-6 0-2 0,724-58 22 0,-666 58-25 15,-73 0 0-15,16 0 0 16,21 0 1-16,-61 0-2 0,59 0 4 16,-17 0-5-16,-37 0 3 15,-3 0-3-15,20 0 3 0,-35 0-2 0,-7 0 0 16,5 0 2-16,20 0-1 0,71-19 1 15,-54 19 1 1,20 0-2-16,17 0 2 0,40 0-2 47,74 19 0-47,-188-19-1 0,37 0 2 0,-37 0-1 0,0 0-1 0,14 0 1 0,-34 0 0 62,40 0 0-62,37-19-4 16,496 1 4-16,-519 18-3 0,77 0 0 16,-34 0 4-1,-40 0-3-15,-20-20 3 0,0 20 3 16,3-19-1-16,17 19-1 16,-3-17-2-16,63 17-1 15,-97-21 3 1,-20 21-1-16,97 0-1 0,-83 0-1 0,63 0 0 15,-77 0 0-15,17 0 1 16,23-18 0 15,-20 18 0-31,17 0 1 16,194-59-1-16,-214 59 0 16,-17 0 0-16,37 0 0 0,-17 0 1 0,-3-17-1 0,-17 17 0 15,0 0-1-15,0 0 2 16,20 0-1-16,18 0 1 0,-38 0-2 15,0 0 1 48,0 0 0-47,-20 0-150-16,-55-20-239 0,55 20 331 0,3 0 49 0,17 0-6 0</inkml:trace>
  <inkml:trace contextRef="#ctx0" brushRef="#br0" timeOffset="28802.18">15832 6772 22 0,'0'0'16'0,"0"0"-10"0,0 0 9 0,0 0-6 16,0 17 48 0,0 2-34-16,0-19-13 0,0 0 5 0,0 0-10 15,0 20 13-15,0-20-6 0,0 18 15 16,0-18-12-16,0 0 1 0,-20 0-9 0,20 0 1 0,0 19 8 16,-20-19 11-16,20 19-16 0,0-19-6 15,0 0 1-15,0 19-1 0,-20 1 16 16,20-20-17-16,0 0 4 0,0 20-5 0,-14-20-1 0,-9 17 10 15,3 2-10-15,20-19 0 0,-20 0 0 16,20 19-1-16,-34 0 1 0,14 1-1 16,0-20 0-16,-14 20 1 0,-46 36 2 15,60-56-3-15,3 18 3 0,-40 19 2 16,17-17-1-16,40 0-3 0,-131 38 20 16,114-22-14-1,-6-16-3-15,3-20-2 16,3 58 5-16,17-21 1 31,0-17-6-31,17-3 1 0,43 40 0 47,111 40 14-47,-171-97-18 62,0 0 0 1,57 17 3-32,94 80 3-31,-77-60-8 0,-54 40-201 0,-20-40-55 0,-20-16 192 0</inkml:trace>
  <inkml:trace contextRef="#ctx0" brushRef="#br0" timeOffset="33951.86">21095 9661 26 0,'0'0'102'0,"0"0"-87"0,0 0-1 0,0 0 11 0,0 0-15 0,0 0 16 0,-20 0-7 0,20 20-8 15,0-20-6-15,0 0 18 0,0 0-3 0,0 17-9 16,0-17 11 0,0 20 11-16,0-20-27 0,0 19 11 15,0-19 15-15,0 17-16 16,0-17-6-16,0 0-5 0,0 0 4 0,0 22-6 16,0-22 1-16,0 0 26 0,0 0-2 15,0 0-15-15,0 0-8 16,0 0 7-16,0 0-7 0,0-22 7 15,0 22-11-15,20 0 0 0,-20-17 4 0,0-2 6 32,0-75-3-32,0 74-7 0,0-75 11 31,0-19-6-31,0 94-6 16,0 2 1-16,0-21-2 0,0-37 5 0,0 58-4 0,0-21-8 15,0 1 2-15,0-38 6 16,0 37 2-16,0 3-2 0,0 16 1 0,0-38-1 47,-57-170 0-47,57 211 0 0,0-3-1 0,0 0 1 0,-20 2-3 0,20 18 2 15,0-19 0-15,0 19 0 0,-17-58-6 16,17 22-10 15,0-5-18-31,0 24-20 0,0 17 0 16,0 17-123-1,0 4 16-15,0-21 106 0,0 0 41 0,0 0-5 16</inkml:trace>
  <inkml:trace contextRef="#ctx0" brushRef="#br0" timeOffset="34685.62">20733 8615 16 0,'-17'0'48'0,"-3"0"32"0,0 0-18 0,0 0 8 16,-15 18 18-16,35-18-73 16,-20 20 4-16,20-20-14 0,0 20 16 15,0-3 14 1,0-17-17-16,20-17 9 15,-2 17-24-15,-1-40 10 0,3 22-11 16,-20-1 2-16,20-1 1 0,0-18-2 0,17-56 8 16,0 17-8-16,3 20 0 15,-40 20-3-15,74-98 5 16,-54 79-5-16,-3 39 2 16,3 17 1-16,2 0-3 0,-22 0 1 0,18 0-1 15,-1 17 2-15,23 60 1 16,-40-57-1-16,17 18-1 0,3-19-2 15,17 76 2-15,-37-59-1 0,20 2 1 0,-20-19-1 0,22 1 0 0,-7 38 0 16,-15-41 0-16,20 40-2 0,0-37-1 0,-20 17 1 16,20-37-3-16,-20 0 5 62,34 78-141-46,6-59-237-16,-17-19 338 0</inkml:trace>
  <inkml:trace contextRef="#ctx0" brushRef="#br0" timeOffset="41503.43">12123 9641 37 0,'-57'40'170'0,"40"-40"-144"0,-23 17 24 16,40-17-40-16,0 20-8 0,-20-20 0 0,20 0 0 0,0 0-1 15,0 19 5-15,-17-19-3 0,17 17-2 0,0-17 1 0,0 22-1 0,0-3 2 16,0 55-1-16,17-54-2 0,3 18 1 16,-20-18-1-16,23-1 1 0,-23-2-1 15,17 4 0-15,-17-3 0 0,17 0 2 0,-17-18-2 63,57 38 5-16,40-247 18-47,-80 38-1 0,-34 97 3 0,17 54-20 0,0 20 4 0,0 0-2 0,0 20 3 15,0 37 2-15,0 16-6 16,17 62 18 15,23 112-6-31,-40-208-14 16,0-21-4-16,0 20 0 15,17 0 3-15,-17-18-3 0,0-20 0 0,0 18 0 0,20 1 1 0,-20 1-1 16,0-20 0-16,0 0 0 0,0 18 0 0,18 1 2 0,-18 0-3 16,19 1 2-16,-19-20 0 15,57 19-2-15,-37-19 0 0,0 0 0 16,-20 0 0-16,0 0 1 0,20-19 3 0,-20 19-3 16,0 0-1-16,17-20 0 0,-17 1 1 15,18 0 0-15,-18 19 0 0,0 0 1 0,0-18 0 16,0 18-1 31,0 0-11-16,-18-20-56-31,1 40-119 0,-3 17-48 0</inkml:trace>
  <inkml:trace contextRef="#ctx0" brushRef="#br0" timeOffset="42269.89">12371 10326 18 0,'0'0'8'0,"0"0"-8"47,0 0 6-31,0 0 41 15,-20-37 158-31,20 17-171 0,0 2 22 0,0 18 3 0,0 0-55 16,20 0-1-16,-20 0 2 0,0 0 6 0,0 0-7 0,23-39 17 15,-23 20-19-15,14 19 0 16,-14 0 0-16,0-39 2 47,40-55 3-47,-20 74-25 0,-20 20-36 0,0 0-101 15,0 0 51-15,0 58-63 16</inkml:trace>
  <inkml:trace contextRef="#ctx0" brushRef="#br0" timeOffset="43319.62">12220 9224 26 0,'0'0'10'0,"0"0"26"0,0 0-25 0,0 0 14 0,-17 0 8 16,17 0-14-16,-23 0 18 0,3 0-27 16,20 0 9-16,-17-20-1 0,17 20-11 0,-37 0 21 15,37-19-21-15,-57 19 31 16,40 0-32-16,-80-18 38 15,57 18-34-15,40 0-5 0,-17 0-2 0,-20 0 3 0,14 18-4 16,6-18 1-16,-3 0 1 0,-74 57 11 16,17-39-8-16,40 3-3 0,-3 16 0 0,3 2-1 15,20-21-1-15,-3 19 0 0,-17 4 0 0,37-41-2 16,-97 113 2-16,97-75-2 16,-74 95 0-16,57-75-1 15,-26 74 2-15,43-112-1 0,-17 16-1 0,17 21 1 0,0-19 1 0,0 2-1 16,17 111-3 31,288 305-6-47,-285-435 9 15,94 16 0-15,-94-19 0 0,54 0 0 0,-54-18 0 16,17 0-1-16,60 21 0 0,-80-21 0 0,23 0 1 16,34 0-2-16,23-21 4 0,-80 21-1 15,97-55 2-15,-94 37-2 16,37-3 4-16,-39 1-7 0,44-16 0 0,-48 15 1 0,46-15 1 0,52-78 5 15,-93 114-5-15,21-57-2 16,35-20 4-16,-56 59-2 0,19-59 2 16,-21 39 0-16,25-95 2 15,-25 113-3-15,-17-36 0 0,0 0 0 16,0 37 0-16,0-21 0 0,0 2 0 0,0-19-2 0,0-18 6 16,0 36-5-16,-17-35 4 15,17 33-3-15,-22 5 3 0,2-2 2 16,20 18-4-16,-37-16 3 15,-20-22 5-15,57 58-10 63,-95-77 8-47,-110-37 1-16,14 114-20 0,148 20-12 0,26-2 11 0,17 0-3 15,0-18-3-15,-37 40-24 0,-3-2-56 16,23-1-6-16,17 0 47 0,-17-17 10 0,-6 37-3 0,23-37 38 0,-20-2-9 15</inkml:trace>
  <inkml:trace contextRef="#ctx0" brushRef="#br0" timeOffset="44353.5">12485 10231 26 0,'0'0'12'0,"0"0"7"0,0 0 1 0,0 0 7 0,0 0-12 0,0 0 15 0,0 20-16 0,0-20 12 0,0 0-14 15,0 0 32-15,0 0-33 0,0 0 1 0,0 0-2 16,18 0 41-16,2 0-29 16,-20 0-8-16,19 0-8 0,4 0 16 15,-23 0-14-15,15 0 3 0,44 18 16 47,73 77-8-47,-115-76-17 0,3 0 1 0,2 1-4 0,-5-20 1 0,78 95 6 16,-18-19-7-1,-77-57 0-15,37 0 0 0,-37-2 0 0,57 22 0 16,57 75 4 31,97 57-3-47,-20-18-2 0,-157-115 3 0,60 39-2 15,-74-59 2-15,3 20-1 0,11 0 2 16,-14-38-1-16,0 38 0 0,17 1-1 16,-37-39 2-16,37 37 0 0,6-19 0 15,-43 2-1-15,14-20 0 0,-14 0-1 16,20 19 0-16,-20-19 0 0,0 0 0 16,0 0 1-16,0 0 7 15,-20-19-30 1,6-1-61 15,-9-17-202-31,3 19 189 16</inkml:trace>
  <inkml:trace contextRef="#ctx0" brushRef="#br0" timeOffset="44820.27">13418 11372 30 0,'0'0'17'0,"0"0"48"0,0-20-29 0,0 20-18 0,0 0 16 15,0 0-3-15,0 0 7 0,0 0 7 16,20 0-15-16,-20 0-11 15,37 0 28 17,117 96 11-32,-137-78-54 0,20-18 1 15,37 39 1-15,-31-39-4 0,-43 18-1 16,54 2 2-16,20 0 2 16,3-2 0-16,-57-18-4 15,-20 0 0-15,20 0 0 0,17 0 0 0,-37 0 0 0,0 0 1 16,17-18 1-16,3 18-2 0,23-58 6 15,-43 19-4-15,0 21-3 0,0 18 1 0,14-37 0 0,-14-2-1 16,20-18 3-16,-20 57-3 0,0-38 1 0,0-18 0 16,0 56-1 46,0-96 0-62,0-95-6 0,20 97-155 0,-20 94 132 0,0 0-51 0,0 18-139 16,0-18 187-16</inkml:trace>
  <inkml:trace contextRef="#ctx0" brushRef="#br0" timeOffset="52687.98">17865 15746 25 0,'0'0'166'0,"0"0"-130"0,-20 0-2 0,20 17 17 0,0-17-44 0,0 20 24 16,0-20-25-16,0 0 1 0,-20 0 1 0,20 0 6 15,0 20 1-15,0-20-7 0,-17 17 7 16,17 2 1-16,-17 3-3 0,-26 14 7 16,26-16-11-1,-3-20-8-15,-37 37 9 16,-17 0-1-16,17-37-5 15,17 21 0-15,3-21-3 0,0 20 2 16,17-20-2-16,-37 0 3 0,0 17 0 16,-77 2 3-1,114-19-6-15,-34 0-2 0,34 0 1 0,-35 21 3 0,-4-21-3 0,39 0-1 16,-17 0 1-16,-97 0 1 16,-37 0 2-16,133 0-2 0,-227-21-2 15,225 21 1-15,-131 0 0 0,137 0 0 0,-63 0 0 16,-94 0 1-16,151 0 0 15,-54 0 0-15,-37 21-2 0,131-21 1 63,-171 0 1-63,-339-21 4 0,202-93-3 0,194 57-4 0,-91-94 7 16,182 131-4-16,-17 3 1 0,-148-137 13 46,-191-112-12-46,339 229-3 0,3 37 1 0,-40-78 2 16,20 42 0-16,3 15-3 0,-63-56-6 16,80 40 7-16,-97-76-2 15,77 36 0 1,40 77 2-16,17-38-2 0,-40 20-1 0,5-21 1 0,-7 2 0 0,42 17 3 0,-37 2-4 16,0-21 2-16,37 39-2 0,-38-37 3 0,-21-40 0 15,41 39-2-15,18 38 0 0,-19-19 2 0,19 2-4 0,-38-4-1 16,-56-151 7-1,74 172-3-15,-57-113 1 16,77 94-6-16,0 19 5 63,-94-189-12-32,74 112 11-31,-57-75 2 0,-17-171 0 0,77 303-1 0,-117-322 0 0,97 247-1 0,-23-57 2 15,60 133 0-15,-37-133-1 32,0-56 1-32,37 188-2 0,-40-94 2 0,40 19-2 15,-17 56 2-15,17 2 0 0,0-1-1 0,0 18 0 0,0 1 0 16,-17-75-2-16,17 74 1 0,0-18 0 16,0 1 2-16,0-39 3 15,0-39-3 32,-40-74-1-47,40 150 1 0,-20 19-2 0,20-36 2 16,0 18-1-16,0 20 2 15,0-1-3-15,0-2 2 0,-14 21-1 16,14-18 1-16,0-1-1 0,0 0 0 0,0 0 1 16,-23-37 2-1,23 35-4-15,0 2 0 0,0 19 2 0,-20-18-1 16,20 18-1 31,0-77 5-32,-20 1-3-15,20 76-2 0,0 0 0 0,0 0-3 16,0 0-1-16,0 0 2 0,0 0-8 0,0 0 4 16,0 0-12-16,0 0-19 0,0 0 22 0,0 19-26 15,0-19-41-15,0 21-85 0,-17-21 83 16,17 18 58-16,0 0-2 0,0-18 7 0</inkml:trace>
  <inkml:trace contextRef="#ctx0" brushRef="#br0" timeOffset="53153.47">11097 11069 47 0,'0'0'93'0,"0"0"-70"0,0 18-1 32,-17-18 93-32,17 57 29 0,0-57-134 0,0 0-2 15,17 0-5-15,3 0 14 16,0 0-15-16,-20-19 0 0,0 19-1 0,17 0 1 0,-17-19 2 15,20 0-1-15,-3-20-3 0,-17 39 0 0,0-19 0 16,20 19 1-16,-20-37 1 0,23 17-1 0,-6 2 0 16,20-78 2-16,-37 78-1 0,20-3 3 15,-20-15-1-15,17 17 1 0,-17 1-3 0,20-23 8 16,-20 23-2-16,17-21 8 16,-17 39-14-16,20 0 0 0,-20 0 1 0,0 0-3 15,23 0 2-15,-6 39-6 0,20 20 5 16,-17-22 1-16,17-1-1 0,-37-15-2 15,37 16 2-15,-17 2 1 0,3-1-1 16,-9-38-1-16,46 57 0 0,-26-20-2 0,-34-16 0 0,20-3 2 16,0 1-2-16,54 57-41 0,-51-37 8 15,-6-20-14-15,-17-1 20 0,37 20-85 0,-37-38 12 16,0 19 1-16,20 18 44 0,-20-37 25 16</inkml:trace>
  <inkml:trace contextRef="#ctx0" brushRef="#br0" timeOffset="73671.36">19897 10612 24 0,'0'0'13'0,"0"0"12"0,0 0-10 0,0 0 2 0,0 0 15 0,0-19 6 16,0 19-27-16,0 0 0 0,0 0 9 0,0 0 6 15,0 0-18-15,0 0 9 0,0 0-3 0,0 0-7 0,-20 0-1 0,20 0 0 16,0 0 4-16,-20 0 20 31,-14 0 27-31,14 0-52 0,20-18 5 0,-20 18-7 16,0 0 8-16,6-21-6 0,14 21-2 0,-23 0-1 0,3 0 1 15,-74-37 11 32,-154-78 7-47,134 77-16 0,97 38-5 16,-60-18 5 0,-74-2 0-16,97 20-4 0,11 0-1 0,-11-19 1 0,-177 1 6 46,-91-2 2-46,151 2-5 0,97-2-2 0,-43 1 5 16,43 0-6-16,-117-20 0 16,0 3-5-1,62-4 10-15,67 22-7 0,-109-20 5 16,154 38-3-16,-77-39-2 16,54 39 2-16,-74-36 1 0,57 36-1 15,-18-20 1-15,-1 0-2 0,19 2 1 0,-1-2-1 16,-36 3-1-16,17-3 3 0,57 20-2 0,-54-20 0 15,0 3 0-15,-6 17 0 0,63 0 0 16,-154-41-2 0,57 24 3-16,60-2 0 0,-43-1-2 0,57 20 1 15,-17-17 0-15,37 17 0 0,-171-40 2 47,-128 3-1-47,279 37-2 0,20 0 0 0,-57-21 1 31,-168-15 1-31,168 16 0 0,40 20 0 16,17 0-1-16,3 0 1 0,-23-18-3 0,6 18 1 0,-9 0 2 16,43-20 0-16,-74 20 0 0,54 0-3 0,3 0 3 15,-20-18 2-15,-3 18-2 0,6 0-2 0,11 0 0 0,-34 0-1 16,57 0 4-16,-37 0-1 0,17 0-3 0,0 0 3 16,-37 0 0-16,57 0-1 0,-20 0 0 0,3 0 0 15,-3 0-2-15,-37 0 5 16,40 0-5-16,0 0 3 0,17 0-1 0,-43 0 2 15,43 0-2-15,-37 0-3 0,20 0 2 0,-3 0 2 16,0 0-1-16,3 0 0 0,17 0 0 0,-40 18 3 16,40-18-3-16,-20 0-1 0,3 0 2 15,-40 20-2 1,37-2 1-16,20-18 0 0,-17 0 0 0,17 0 0 0,-20 0-1 16,20 20 0-16,-17-20 3 0,-23 19-1 15,20-19 0-15,20 0-1 63,-15 17-1-48,-64 4 1-15,79-21-2 0,17 20-22 16,-17-20-42-16,0 17 34 0,20-17 12 16,-20 0-2-16,0 0-137 0,0 20-39 31</inkml:trace>
  <inkml:trace contextRef="#ctx0" brushRef="#br0" timeOffset="74188.14">13398 9281 27 0,'0'0'271'0,"-20"0"-244"0,5 0-10 0,-7 0-3 0,22 0-11 0,-20 0 1 0,0 0 2 0,20 0-3 0,0 0 0 16,-34 19 3-16,34-19-3 0,-40 18 2 0,20-18-3 16,5 20 2-16,-7-1 0 0,-18-1 3 0,-34 39 3 15,37-36-3-15,37-21-4 0,-40 36 4 16,20-36-2-16,-17 38 2 16,0-18 5-16,37-1-5 15,0-19-5-15,-20 17 3 0,20-17 5 0,20 21-7 16,-20-21-1-16,20 20 2 0,-3-20-2 0,3 0 2 0,-3 17 1 0,3-17-3 15,57 40 4-15,-40-40-2 16,-17 17-3-16,17 3-1 0,5-20 1 0,-27 19 0 0,62-2 0 16,-40 5 1-16,-37-22-1 0,42 19-2 15,-7-2 2-15,22 3 1 0,-20-20-3 0,-17 0 1 16,37 0-4-16,-40 0-12 0,26 0-62 47,-26 37-345-47</inkml:trace>
  <inkml:trace contextRef="#ctx0" brushRef="#br0" timeOffset="184443.9">26189 10819 55 0,'0'0'50'0,"0"0"-25"0,0 0 21 0,-20 0 0 0,20 0-8 0,0 0-24 0,-20 0-1 0,6-18 47 15,14 18-54-15,0 0 1 0,0 0-3 0,0 0 6 16,0 0 5-16,0 0-6 0,0 0-4 0,0 0 5 0,0 0 1 15,0 0 6-15,0 18 12 16,0 3-23-16,14-3 2 16,-14 22 2-16,0-40-8 0,0 18 0 15,0 20 4-15,0-20-5 0,0-18 0 16,0 20 0-16,0-20 2 0,0 0-2 0,0 0 0 16,0 19 2-16,0-19-2 0,20 0 3 15,-20 0-2-15,0-19 0 0,20-1 1 16,-20 2-2-16,0-20 3 0,0 38-1 0,20-18-1 0,-20-22 2 15,34 22 4-15,-14-21-4 0,37-16 16 16,-57 34-16-16,20 1 2 16,0 2-1-16,20 0-1 0,-6 18-8 47,6 0-7-47,-3 36-45 15,-37-16-34-15,20 1-250 31,-20-3 249-31</inkml:trace>
  <inkml:trace contextRef="#ctx0" brushRef="#br0" timeOffset="185462.07">26209 9983 19 0,'-60'39'91'0,"46"-21"-57"0,-9-18-26 0,23 0-1 0,-20 20 7 0,20-20-8 0,-37 18 12 0,37-18-12 0,-17 20 5 0,17-20-5 16,-20 20 18-16,0-20-14 0,20 18-1 0,-20-18 1 15,20 18 13-15,-14 3 1 0,-9-3-13 0,23-18 2 0,-20 19-1 0,-37 76 32 16,40-56-30-16,-3-21 1 16,-34 78 1-16,31-39-9 0,6-20-3 15,-3 21-2-15,-17-1 0 0,-3 20 8 16,-17-4 2-16,40-15-8 0,17-37-3 0,-20-3 1 15,20 0 0-15,-37 59 1 0,17-19-1 16,20-21-2-16,0-18 0 0,20 38 3 16,-3-18-3-16,23-2 1 0,-23-18 0 15,23 19-2-15,-23-19 1 0,23-1 2 0,17 41-1 16,-40-59 0-16,23 37-2 0,34 1 7 16,26-1-3-16,-46-17-2 0,40 0-3 46,194-2 2-46,-254-18 0 0,120-38 1 16,-117 38 0-16,57-38-2 0,-74 19 1 0,37-1-1 16,-37 20 2-16,111-94-1 15,-111 74 0-15,20 2 0 0,-40 18-1 0,34-38 1 0,6 0 0 16,-20 1 0-16,-3-2 1 0,23 1 0 0,-40 19 0 0,17 0-1 16,6-58-1-1,-6-36 5-15,-17 95-3 0,0-61 1 0,0 61 1 16,0 0-2-16,0-40 6 0,-17-74-5 15,-6 93-1-15,-14-37 0 0,-40-56 3 32,40 93-1-32,20 1-1 0,-43-19-3 15,23 38 2-15,-3-20-1 0,40 39 0 0,-34-18 1 16,-100-40 1 0,114 58-3-16,20 0 0 15,-111-38-9 1,88 20-3-16,-71 18-60 0,57-18 28 31,-97-3-359-31</inkml:trace>
  <inkml:trace contextRef="#ctx0" brushRef="#br0" timeOffset="186196.94">26072 9947 20 0,'0'0'4'0,"0"19"15"0,0-19-4 0,0 17 2 0,0-17 0 0,0 21 21 15,0-21-23-15,0 0-6 16,0 0 8-16,0 0-8 0,0 0-1 0,0 0 17 16,0 0-17-16,0 0 1 0,20 0 0 0,-20 0 1 0,0 0 41 15,20 0-19-15,-20 0-22 0,0 0 1 0,0 0 7 16,23 0 17-16,-23 0-24 0,0 0-6 16,0 0 2-16,14 0 17 15,-14-21-13-15,20-15-4 0,-20 36-6 16,0 0 1-16,20-40-1 0,-20-15 8 15,20 15-7-15,-20 4 0 32,17-157 13-32,-17 22 1 15,0 97-10-15,0-60-1 16,0 97-11-16,0 0 4 0,0-117 2 16,0 135 0-16,0-77 0 0,0 60 0 0,0-59 2 0,17-76 2 15,23-57 0 1,-20 187-3-16,-20-32 1 0,0 35-1 15,0-3 1-15,0 22-3 16,0 2 3-16,0-20-1 0,0 17 0 16,0 20 0-16,0 0 1 0,0 0-1 0,0 0-1 15,0 0 2-15,0 20-2 0,-20-20 1 0,20 0-1 16,0 17 1-16,0 3-1 0,-20-20 0 16,20 0 0-16,0 17-2 0,0-17 2 0,0 0-7 15,-20 19-6-15,20-19-26 0,0 0 21 0,0 21-6 16,-17-1-169-16,17-20 131 0,0 0 1 0,0 38-46 15,-17-38 94-15</inkml:trace>
  <inkml:trace contextRef="#ctx0" brushRef="#br0" timeOffset="186628.51">25827 8388 31 0,'0'0'28'0,"0"0"69"15,0 0-77-15,0 0 16 0,0 0-5 0,0 0-14 0,0 0 12 0,0 17-5 16,0-17-1-16,20 0-14 0,-20 0 2 0,0 0 7 0,17 0-2 16,3 0 12-16,-20 0-17 0,37-17 8 15,-37 17-16-15,20-38 10 16,-20 19-10-16,23-22 5 0,-9 4-4 0,6 37-3 15,20-134 10 1,-6 3 2 0,-14 93-7-16,-20-1 1 0,43-36 14 31,-9 18-3-31,-34 57-12 0,20-20 1 0,-20 20 0 0,20 0-4 16,-20 0 0-16,0 0 0 0,17 0-1 0,0 37 9 15,-17 3-8 16,97 206 5-31,-60-169-6 16,-14-77-3-16,-23 37-2 0,17 3-7 0,0-23-8 16,-17 3 5-16,20 17-21 0,0-16 14 0,-20-21-2 0,0 19-2 0,17-2-3 15,3 21-131-15,-20-19 31 0,0 1-3 16,20-20 106-16</inkml:trace>
  <inkml:trace contextRef="#ctx0" brushRef="#br0" timeOffset="187362.06">25542 6009 24 0,'0'0'11'0,"0"0"6"0,0 0-7 0,0 0 14 0,0 0 6 0,0 0-14 0,0 0 15 15,0 0-3-15,-20 0 17 16,20 0-27-16,0 0-2 0,0 0-6 0,0 0 0 0,0 0 19 15,0 19 3-15,0-19-2 0,0 20-14 16,0-2 16-16,0-18-24 0,0 20 7 16,0-1-2-16,0 0-1 0,0 0-7 0,0 0 6 0,0-1-4 15,0 3-5-15,0-4 3 0,0 22-3 0,20 36 4 16,-20 2-3-16,0 0-1 16,0-20 0-16,0-20-2 15,0-16-2-15,0 15 2 0,0-16-2 0,0-3 2 0,0 81-29 16,0-98 20-16,0 0-2 0,0 17-1 0,0-17-5 15,0 19-22-15,0-19 16 0,-20 0-33 0,20 20 23 16,0-40-173-16,0 1 178 0,-17-76-27 16</inkml:trace>
  <inkml:trace contextRef="#ctx0" brushRef="#br0" timeOffset="187546.27">25485 6162 26 0,'37'-134'152'0,"-37"134"-137"0,0-19-1 0,0 1 11 0,0-1-3 0,20 19-11 16,0-19 12-16,-20 1-9 0,40-22 59 15,-23 40-57-15,-17 0-7 0,0 0 0 0,17 0 7 0,-17 19 0 16,20-19-2-16,-20 21-3 0,20-3-2 16,-20 1-1-16,0 18 9 0,0-18-15 15,0 1-1-15,0 18 2 16,0-19-2-16,-40 38-1 0,23-18-10 0,-23-22-28 16,40 2 16-16,-57 21-120 31,20-22-153-31</inkml:trace>
  <inkml:trace contextRef="#ctx0" brushRef="#br0" timeOffset="187962.11">26038 6447 28 0,'0'0'50'0,"0"0"57"0,0 0-85 0,0 0 16 0,0 0 12 0,0 0-37 0,0 0 8 0,0 0 4 0,0 0-8 15,0 0-9-15,0 0 9 0,0 0-1 0,0 0-2 0,0 19-8 16,0-19 2-16,0 0-2 0,0 20 10 16,0-3-6-16,0 3-6 0,0 0 0 0,-20-3-2 15,0 3-5-15,20-20-1 0,-20 21-25 16,20-4-13-16,-14-17-61 0,14 19-60 15,0-19 75-15,0-19 38 16</inkml:trace>
  <inkml:trace contextRef="#ctx0" brushRef="#br0" timeOffset="188528.83">26434 6066 20 0,'0'-18'7'0,"0"18"-2"16,0 0 38-16,0 0-28 0,0 0 15 0,0 0-1 0,-17 0 3 16,17 0-17-16,0 18 28 15,-17-18-29-15,17 20-1 0,0-1-1 0,0-19-5 0,0 19-2 16,0-19-5 31,0 113 31-16,0-18 4-31,54-55 57 0,-34-61-91 0,-20-15 0 0,0 16 0 0,17 2 1 16,-17-2-1-16,0 20-1 0,0-20 1 15,0 1-1-15,0 2 5 0,20-4 4 16,-20 21-6-16,0 0-1 0,0 0 0 0,0 0 9 15,0 0-7-15,0 0 0 0,20 57 13 0,-20 57 14 16,0-93-27-16,0 16 2 16,0 20-2-1,-20 37 2-15,20-36-5 0,-20 96 5 16,3-42-4-16,17-53 1 0,0-42-2 16,-20 21-1-16,20-19 1 0,0 1 2 0,0 0-2 15,0-20 4-15,0 17 1 0,20-17-4 0,-20 0 1 0,37-17 6 16,-17-3-7-16,-20 0 0 15,17 1 0-15,6-19-2 0,-6 1 0 0,0 37 0 0,-17-20 1 0,40-18-4 16,-3 1-10-16,20-59-66 16,-57 77 30-16,23 0 19 0,-9 19-39 15,-14-20 30-15,20 3-268 32,0 17 283-17</inkml:trace>
  <inkml:trace contextRef="#ctx0" brushRef="#br0" timeOffset="189795.79">26320 5478 23 0,'0'0'4'0,"0"-20"1"0,-17 0 69 16,-3 20-25-16,20-17-34 0,0 17-15 62,-148-58 131-62,51 21-103 0,-77-3 17 0,157 40-42 0,-3 0 0 0,-17 0 2 0,20 0-4 0,-6 0 1 16,6 0 2-16,-3 0-2 0,-74 0 10 16,37 0-6-16,57 21-5 15,-97 16 4-15,77-18-4 0,3-19 0 0,-20 20 1 16,-17 18 1 0,11-21-1-16,6 23 1 0,-40-21 0 0,40 19 0 0,-57 18-4 46,-60 96 2-46,117-94-1 0,-40 76 0 0,60-116 0 16,-3 38-1-16,20-17 1 0,-37 37-1 0,17 1 0 16,0 17 0-16,20-38-1 15,0 153-1 1,0-95 4-16,0-75-1 0,0-20-1 0,20 114-1 16,17-75 3-1,-37-38-1-15,0-3 0 0,40 21 1 0,-23 1-1 0,5-19-1 0,33 91 0 31,2-52-1-31,-20-20-1 0,3-22 1 0,-23 22 1 0,3-39 2 16,0 18-2-16,17 1 3 0,-37-19 0 0,17 21-2 16,80 36-1-1,-57-40 1-15,34 2 0 0,-17 2 1 0,0-4-3 0,-20-17 3 16,3 0-1-16,-23 0 0 0,63 0-1 16,-46 0 2-16,43 0 1 15,-57 0-2-15,148-38 7 47,120-18-8-47,-268 56 0 0,54-20 2 0,3-18-2 16,-60 38 0-16,23 0 2 0,-3-19-2 15,-17 19 1-15,111-38 0 16,-91 19 0-16,17 2 0 0,-40 17-1 16,3-21 2-16,17 21-1 0,-37-18 1 0,77-21-3 15,-60 19 3-15,46-17-2 16,-29 19 0-16,-14-1 1 0,0-1-1 0,14 3 0 15,-14-3-1-15,-20 0 1 0,40-18 0 0,-23 38 0 16,23-76 0-16,-23 76 2 0,-17-38-2 16,23 19 3-16,-6-19-2 0,20-57 3 62,0-152 3-62,-37 190-4 0,0 20-1 0,0-20 2 0,0-78 2 16,-17 79-3 31,-194-287 31-47,191 324-28 0,3 0-4 15,0 0 2-15,-57-38 14 16,51 57-14-16,-17-37 7 0,-34 18 4 16,54 19-11-16,-54-20 0 15,54 1-3-15,0 19 0 0,3-19 2 0,-3 19-2 0,0 0 1 0,-14 0 0 16,-6-18-1-16,20 18 1 0,-114-38 1 15,77 19-2-15,-74-38 0 0,77 19 1 16,31 38-3-16,-71-57 0 0,54 57 1 0,40-19 0 16,-14 19-3-16,-29-21-12 15,23 21 4-15,20 0 4 0,-17 21-20 0,-3-21 16 0,20 0-2 16,-17 37-59-16,-3-18-18 0,20-19 53 16,0 20-6-16,-20 35-122 0,3-35 138 15</inkml:trace>
  <inkml:trace contextRef="#ctx0" brushRef="#br0" timeOffset="212463.67">27386 6315 15 0,'0'0'12'0,"0"0"13"0,0 0 0 0,0 17-10 0,0-17 1 0,0 0 59 16,0 0-55-16,0 19 15 0,0-19-18 0,0 0 45 15,0 0-16 1,0 0 10-16,0 0-16 15,0-19-11-15,0 19-16 0,0 0-6 0,0-17 3 16,0 17-6-16,0 0 1 0,0 0-1 0,0 0 5 0,0 0-5 16,17-20 6-16,-17 20-8 15,20 0 12 32,74 0 5-47,23 0-8 0,-83 0-10 0,29 0 0 0,11 0 1 16,-57 0-2-16,60-18 0 0,-40 18 1 0,-17 0-1 15,131-20 2 1,-113 0-2-16,19 20 0 0,-38-19 1 0,1 19-1 0,37-17 0 0,-39 17 0 16,2 0 1-16,17 0-2 0,-17 0 2 0,-1 0-2 0,19-21 2 15,-21 21-1-15,80 0 2 0,-58 0-3 16,-21-18 1-16,-1 18 0 0,23 0-6 16,-40 0 1-16,20 0 3 0,-3-19-13 0,3 19-7 15,0 0 0-15,-20 0 8 0,17-19-2 0,-17 19-1 16,22 0-48-16,-4 0 40 0,-18 0-31 0,0-19 26 0,0 19-38 15,0 0-25-15,0 0 4 0,0 0 62 0,0 0-11 32</inkml:trace>
  <inkml:trace contextRef="#ctx0" brushRef="#br0" timeOffset="212829.76">28450 5838 42 0,'-38'76'285'0,"38"-76"-272"0,0 21 23 0,-19-3-2 0,19 1-2 16,0 0-17-16,0-19-8 0,0 0 6 0,0 18 1 0,0-18-9 15,19 19 3-15,1 1 2 0,-20-20-5 0,35 38 3 16,-15-38-4-16,-20 19 0 0,20 0 1 0,94 75 15 16,-75-75-17-16,16 21 3 0,24-2-2 15,-4-2 4 1,-18-15-2-16,0-4 0 15,-20 3 2-15,-37-20-4 0,20 20-1 16,-40-2-1 0,-17 1 1-16,-40 58-5 0,57-60-2 15,3 24-7-15,-3-41 1 0,0 36-3 0,3 1-22 0,17-17 11 16,-18-1-2-16,18 0-4 0,-22 21-34 0,22-23 28 0,0 22-45 0,22 17-61 16,90 39 7 30</inkml:trace>
  <inkml:trace contextRef="#ctx0" brushRef="#br0" timeOffset="212997.49">30522 7037 23 0,'-20'0'7'0,"0"0"-6"0,3 0-2 0,-3 0 0 0,0-20 0 16,0 20 0-16,6-19 0 0,-26-19-2 0,20 21-20 15</inkml:trace>
  <inkml:trace contextRef="#ctx0" brushRef="#br0" timeOffset="213114.57">30234 6257 14 0,'0'0'2'0,"0"0"-18"0</inkml:trace>
  <inkml:trace contextRef="#ctx0" brushRef="#br0" timeOffset="213830.77">29838 5801 32 0,'-20'0'27'0,"20"0"20"0,0 0 6 0,0 0-5 0,0 0 9 16,0 0-4-16,-20 0-21 15,20 0 42-15,0 0-59 16,0 0 4-16,0 0-13 0,0 0-2 0,0 0 2 0,0 0 3 15,0 0-4-15,0 0 11 0,0 0-10 0,0 0 5 0,0 0-6 16,20 20 11-16,-20-20-13 0,0 0 1 16,20 17 14-16,-3 2-13 0,-17 1 0 15,20-20-2-15,0 18 2 16,40 78 2 0,-6-21-3-16,-34-36-7 15,-3-1-9-15,-17-38 5 0,17 58-25 0,3-41-19 16,-20 2 2-16,20 1-20 15,-20 18-128-15,0-38 38 0,0 0 143 16</inkml:trace>
  <inkml:trace contextRef="#ctx0" brushRef="#br0" timeOffset="214030.53">30126 5821 35 0,'-23'0'37'0,"23"0"82"31,-20 0 45-31,20 17-151 0,-20 2-6 0,20 1 4 15,-34 94 13-15,14-77-19 0,-20 97 4 16,26-116-8-16,-9 20 0 0,3 59 0 16,-17-23 0-16,17-34-1 0,3-3 0 0,-3 0 0 0,-17 20-1 15,-3-16-2-15,-17 32-52 16,40-53-50-16,17-20 63 0,0 0-100 16,0 0 110-16,-20 0-16 0</inkml:trace>
  <inkml:trace contextRef="#ctx0" brushRef="#br0" timeOffset="214315.2">30351 6618 88 0,'0'0'132'0,"0"0"-83"0,0 0-1 16,0 0-36-16,0 19 27 16,0 1-30-16,-20-20-8 0,20 56-12 15,0-56-1-15,-20 19-6 0,20-19-41 0,-37 40-219 31</inkml:trace>
  <inkml:trace contextRef="#ctx0" brushRef="#br0" timeOffset="214665.25">30753 6143 83 0,'0'0'249'15,"0"37"-162"-15,0-16-78 16,0-21-2-16,0 17 0 0,0 2-2 0,0-19 0 0,14 78 10 16,26 16-9-1,-40-74-16-15,20-2 3 0,-20 1-28 16,17 1-6-16,0-3-73 16,-17-17 80-16,20 0-49 0,-20-17 2 0,20-3 55 0,3-17-16 15</inkml:trace>
  <inkml:trace contextRef="#ctx0" brushRef="#br0" timeOffset="-214649.68">31189 5914 60 0,'0'0'84'16,"0"0"119"-1,0 21-149-15,0-3-15 0,-23 20 2 0,6 57-10 16,-3-76-25-16,0 19 0 0,-34 96 6 16,-120 190 2-1,154-268-12-15,-34 59-1 0,-23 36-1 0,0 0-2 31,3-17-19-31,-3 38-79 16,20-79-220-16,57-55 210 0</inkml:trace>
  <inkml:trace contextRef="#ctx0" brushRef="#br0" timeOffset="-213899.78">30126 6048 20 0,'0'0'3'0,"0"0"2"0,0 0 0 0,0 0-2 0,0 0 4 0,0 0 4 0,0 0-5 0,-23 0 37 15,23 0-31-15,0 0 12 0,0 0-12 16,0 0 57-1,0 0-16-15,0 0-28 0,0 18 16 0,0-18-32 16,-20 0 25-16,20 0-26 0,0 20 6 16,0-20 6-16,0 0-16 0,0 19 5 0,0 0-5 0,0-19 0 15,20 19 5-15,-20 18-4 0,23 20 6 16,-9-37-8-16,6 0-1 16,-20 18 0-16,20-2 5 0,0-15-5 15,-20-4-2-15,17 41 5 31,-17-39-48-31,0-19 4 0,0 0 15 0,0 0-2 0,0 0-38 16,0-19 26-16,0 19-9 0,0 0-56 0,0-18 61 0,0-22-23 16</inkml:trace>
  <inkml:trace contextRef="#ctx0" brushRef="#br0" timeOffset="-213033.01">30579 5286 28 0,'0'0'59'0,"-17"0"13"0,17-18-21 0,-23 18-15 0,23 0-26 0,0 0 0 0,-17-19 20 0,17 19-9 0,-20-19 2 0,20 19-11 0,-20 0 9 0,3-19 8 16,-3 0-12-16,-20 19-3 0,3-19 7 15,-20 1-3-15,3-2-8 0,31 20-6 16,-31 0 5-16,-97 0 8 16,91 0-13-16,-14 0-1 0,17 0-2 15,17 38 0-15,-34-19 3 0,34 0-2 0,-34 19 1 0,34-38-1 16,3 37-2-16,-60 21 4 0,-54 56 4 16,114-75-5-16,-20 17-3 0,-20 41 0 0,20-42 3 15,-17 41-3-15,17-40 1 0,-20 78 1 16,57-116-1-16,-15 78 1 15,13 0-1-15,5 18-2 0,17-40 0 47,211 460-3-47,-137-440 5 0,-17-17 1 0,-20-58-2 0,20 36-1 16,0 4 0-16,-20-20 1 0,40 17 1 0,-37-38 0 16,-6 1 0-16,214 95 2 15,-191-93-2-15,-17-21-2 0,54 17-1 0,0 3 1 0,0 0 2 16,100-3-5-16,-83-17 2 0,-34 20 1 15,17-20 1-15,97-20-1 0,-114 20 2 16,74-57 0-16,-94 57-2 0,20-38 1 16,-60 2 1-16,40-4 0 0,-34 2-1 0,108-113 2 15,-74 94-2-15,-40 19 1 0,40-96 1 16,0 20-1-16,-37 21 1 0,17 53-2 16,-17-35 3-16,-20 36-2 0,20-36 2 0,17-79 3 15,0 80-4-15,-37-23 1 0,0 59-1 0,20-170 6 16,-20 131-5-16,-20-113 2 15,3 152-2-15,-3-57 1 0,-57-56 0 16,3 37 0-16,54 75-3 0,-17 20 0 16,-3-19 0-16,6 0-1 0,-46 0 5 15,43 38-4-15,37 0 0 0,-40 0-2 16,3 0 3-16,-74 38-2 0,34 19 0 0,37-38 0 0,3 0-2 16,-285 210-32-1,265-191 26-15,-74 38-30 16,-80-1-68-16,171-37 57 0,-17 0-108 15,37-38 103-15,3 19-45 0,0 1 41 0,17-20 42 16</inkml:trace>
  <inkml:trace contextRef="#ctx0" brushRef="#br0" timeOffset="-208015.77">23868 11296 40 0,'0'0'17'0,"0"0"109"0,0 0-64 0,0-19 16 0,-20 19 4 15,3 0-31-15,0 0-26 16,-3 19-18-16,0-19 2 0,20 19-7 0,-20 0 5 15,20-1-4-15,-14 2 0 0,14 0 0 0,-23 17 1 0,6 0-2 0,-6 20 2 16,23-37-4-16,-17 18 2 0,17-19-1 16,0 57 0 15,134-37 1-31,-80-59 3 16,-34 20-2-16,20 0 0 0,-40 0 1 0,17 0-1 15,3 20 8-15,0 36 12 0,-20 21-15 47,-40-20-6-47,-71 95-113 0,51-133-57 0,6-19-24 0,31 0 141 16,-11-38-20-16</inkml:trace>
  <inkml:trace contextRef="#ctx0" brushRef="#br0" timeOffset="-207314.91">23677 10819 29 0,'0'0'41'0,"-17"0"41"0,-20 0 20 16,-3 0-63-16,-37 21 5 15,40-3-34-15,37-18-4 0,-17 19-2 16,-40 38 17-16,40-19-9 0,-6-18-7 15,-34 94 11-15,40-76-14 0,17 39 4 16,-20-58-3-16,0 56 3 0,3-38-4 0,0 134 3 16,-6-131-4-16,23-22 1 0,0 20-1 0,0 38 3 0,-17-56-3 15,17 131 4-15,0-112-4 0,0-21 2 16,17 172 17-16,-17-152-17 0,40 76 3 16,-3-37-1-16,-37-57-2 0,20 17-1 0,17 38 2 0,-37-55-5 15,151 171 10 32,228-173 8-47,-359-36-15 0,77-79 3 0,-80 60-5 0,40-40 2 16,0 2 2-16,-17-2-1 0,-23 40-2 0,23-39 0 15,-3-39 1-15,1-93 3 16,-38 170-5-16,19-76 3 16,-19-1-1-16,0 1 0 0,-19 95-3 0,19-19 1 0,0-18 0 15,-75-115 3 1,18 132-2-16,-20-37-2 0,57 39-1 0,-14 16 2 0,-6 2 0 15,0 1-1-15,3-1-1 0,-3 19-8 16,23 0-2-16,-60 0-142 16,77 0 154 46,-37 56-332-46,37-35 290-1</inkml:trace>
  <inkml:trace contextRef="#ctx0" brushRef="#br0" timeOffset="-206449.41">23603 10858 35 0,'0'0'46'0,"0"0"29"0,0 19-25 0,0-19-6 0,0 0-25 15,0 21 16-15,0-21 24 16,-20 18-34-16,20-18 6 0,-14 0 11 16,-9-39 5-1,23 39-40-15,-20-113 23 16,20 74-18-16,-20 1-5 0,20-1-6 0,0 3 2 16,0-22 2-16,0 2 1 0,0-20 2 15,0 56-8-15,0-36 8 16,0 17-6-16,0 21 0 0,0-20 1 0,0-1-1 0,0 2-2 15,0 16 1-15,0-55 0 16,0 38-1-16,20-133 6 16,23-37-3-16,-29-21 2 47,120-627-6-47,-111 818 2 15,11-56 0-15,6 38-1 0,-6-79 0 16,-14 118 0-16,-20-2 1 0,40-60-1 15,-40 43 0-15,37-41 0 0,-17 2 1 0,20 19 1 16,-6-42-2-16,-34 81 2 0,20-60 0 16,0 57-1-16,-20 3 0 0,17-4 0 15,23-35-2-15,0-21 1 0,-23 60 0 0,-17-4 3 16,57-55-7-16,-57 59 4 16,55-41 1-1,-55 58-2-15,20-20 0 0,22 1 3 16,-27 2-3-16,5 17 3 15,-20 0-2-15,19-21-3 0,1 21-11 16,-20-18-16-16,18 18 18 0,-18 0-36 16,0-19-50-16,0 19-274 15,0 0 349-15,0 0-9 16</inkml:trace>
  <inkml:trace contextRef="#ctx0" brushRef="#br0" timeOffset="-206098.24">24059 7283 34 0,'0'0'22'0,"0"0"89"0,0-17-87 0,0 17-2 0,0-21 97 15,0 21-107-15,0 0 21 0,20-18 17 47,-20 18-43-47,37-19 23 0,40-38 2 0,-40 37-28 16,1 2 0-16,-19 18-4 0,19-19 0 15,-19-1 0-15,4 3 2 0,12 17-1 16,-16 0-1-16,1 0 1 0,-2 0 1 16,-18 0-1-16,39 0 4 31,110 151 10-31,-129-114-11 15,-20 20-3-15,20 21 2 0,-20-41 0 16,0 19-2-16,0-18-2 0,20 59-10 16,-20-61-3-16,0 2-10 0,0-18 8 15,0-20-2-15,0 38-3 0,0-38-4 0,0 19-6 0,0 1-4 0,0-20-6 16,0 38-183-16,0-19 185 0,0-1-4 0</inkml:trace>
  <inkml:trace contextRef="#ctx0" brushRef="#br0" timeOffset="-190664.44">15564 6143 59 0,'0'19'29'0,"0"-19"52"0,0 0-61 0,0 18 68 0,0-18-53 0,0 0-4 0,-20 0 23 15,20 0-44-15,0-18 9 0,0 18-9 0,0-19 7 16,0 19-9-16,0-19 8 0,0 0-3 0,0 0 0 0,20-39 37 31,-20 39-46-31,0 19 1 0,23-18-1 0,-9-20 11 16,-14 20-12-16,20-40 18 0,0 58-19 15,-20-115 12 1,20 58-9-16,-3-151 7 31,0 37-6-31,-17 131-4 0,0-16 0 0,20 37-1 16,0 19-1-16,-20-19 1 0,23 19 0 16,-23 0-1-16,0 0 1 0,34 19 4 31,-14 56-2-31,0-17-3 0,-20-39 2 0,17 19-2 0,20 76-4 15,3 21 0-15,-3-61 3 0,23 97-5 16,-43-113 3-16,-17-39 0 0,0 37-6 16,17-36 3-16,-17 18-9 0,0-38 5 0,20 19-19 0,-20 0 12 15,0 0-24-15,0 0-131 47,-54-115-141-47,31 58 313 0,23 19 1 0,-94-76 27 16,94 95-20-16,-57-19 46 0,40 1-17 15,-3-2-19-15,0 20-1 0,0-19 32 0,6 19-18 16,-9 0-3-16,3-17 9 16,0 17 3-16,3 0 33 31,54 0-39-31,-17-20-25 0,3 20-4 0,-23 0 3 0,14 0-2 16,6 0-2-16,0 0-1 0,0 0-2 15,-3 0-3-15,20 0-25 16,-17-20-79-16,0 20 12 15,-20 0 60-15,17-19-36 0,3 19 38 0,-20 0 5 0,0-19 7 16,37-19 3-16,-14 19 38 0,-6 0 6 16,-17 2 2-16,37-42 63 15,-37 59-80-15,20 0 1 0,-20 0 13 0,17 0-1 0,-17 0-6 16,0 0-10-16,20 20 8 0,-20-1 8 0,0-19-18 16,0 94 25-16,0-75-29 15,0 0-1-15,0 0 2 0,0 21-1 0,0-4 0 0,0 2 1 16,17-38-3-16,-17 19 6 0,20 2 1 15,3-21 15-15,-23-21-18 0,34-16 7 16,-34 17-8-16,0 1 0 0,20 2 2 0,17-23 7 16,1 21-2-16,1-38 8 47,38 209 1-47,-77-132-22 0,0 17-6 0,0-37 1 0,0 39-30 15,0-20 20-15,0 0-29 0,0-19 16 0,20 18-87 16,-20-18-77-16,0 0 149 15,17 0-10-15,-17-18 43 0,0 18 5 0,18-19-13 16</inkml:trace>
  <inkml:trace contextRef="#ctx0" brushRef="#br0" timeOffset="-189848.85">16630 5724 32 0,'0'0'54'0,"18"-19"-1"0,-18 19 32 0,0-19-32 0,0 19-18 0,0 0-26 0,-18 19 7 15,-2 19 34-15,20 0-28 0,-19 19-3 16,19 0-12-16,0-38-6 0,0 2 1 0,0-21 0 15,39 37 7-15,-39-37-6 0,0 19 1 0,18-19 6 16,-1 0 8 0,23-38-5-16,-40 20-9 0,19-60 7 0,-1 22-5 0,-18 17-4 15,20-73 8-15,-3-3-6 0,-17 38-2 16,0 2 2 0,0 36 1-16,0 39-3 0,0-37 5 0,0-2 0 0,0 39 2 0,0-19 9 15,0 19-14-15,0-19-1 0,0 19 1 16,0 0 4 15,-37 191 38-31,37-174-44 0,0 60-1 0,0-20-2 0,0 57-3 16,0 57-3-1,0-114-4-15,0 20-22 0,20-77 17 0,-20 18-2 16,17 39-90-16,-17-37 62 0,42-40-142 16,-42-18 160-16,18 38 0 15,-18-19 3-15,0 1-13 0,17-20 17 0,-17 38 14 0,20-18 1 16,-20-22 3-16,20 40 4 0,-20-38 8 0,37 19 57 15,-37 2 7-15,17 17-30 0,-17 0 22 16,0 0-44-16,0 0-11 0,20 17 17 16,-20-17-18-16,0 0 8 0,22 19 4 15,-4 1-1-15,-18-20-14 0,0 0 0 0,17 0 11 16,3 0-7-16,-20 0-5 0,0 0 0 0,37 0 14 31,-17-39-12-31,-3-56-4 47,-17 2 0-47,0 93-2 0,0 0 0 0,0 0 0 0,-17 36-3 16,17-17 2-16,0 19 1 0,0-38-1 15,0 38 1-15,0-38-1 0,0 57 0 0,0-38 0 16,0 19-1-16,0 2-3 0,0-3-7 0,0-37 2 16,17 56-95-1,-17-36 81-15,40-2-83 31,-3-93 74-31,-17 19 36 0,-20 56 1 0,20-21 3 0,-20 2 17 0,20-19 52 16,-20 38-63-16,0 0 14 0,0 0-4 16,0 0-13-16,17 0 10 0,-17 0-13 0,0 0 7 15,0 20-1-15,17-20-1 0,-17 0-7 0,0 18 0 0,0-18 13 16,20 0-5-16,0 0 5 16,-20-18-12-16,22-2-1 0,-22 20-5 0,15-36 0 15,-15 36 0-15,20 0 0 0,20-59 4 16,-23 40-4-16,-17 0-3 0,17 0-7 0,3 19 2 15,0-19-22-15,-20 19 17 0,0 0-1 0,20 0-36 16,-3 0 4-16,-17 0 19 0,20 0-33 0,17 19-46 16,-37-19 24-16,23 19-19 47,31 19 39-47</inkml:trace>
  <inkml:trace contextRef="#ctx0" brushRef="#br0" timeOffset="-189414.48">17808 5667 15 0,'0'0'5'0,"0"0"-2"0,0 0 0 0,0-17-1 0,0 17-1 0,0 0-1 0,0 0 1 0,0 0 0 0,0 0 11 16,0 0 2-16,0 0-8 15,0 0 0-15,0 0 6 0,0 0-7 0,0 17 1 0,0-17-2 0,0 0 3 0,0 0-5 16,0 19 8-1,0-19 4-15,0 0-2 0,0 0-6 0,0 0 9 16,0 0-5-16,0 0 27 0,0 0-28 0,0 0 0 0,0-19 12 16,0 19 2-16,0-17 56 31,0-22 37-31,-17 19-74 16,17 20-36-16,0 0-2 0,0 0 0 0,-23 0 8 15,23 0-11-15,-20 0 1 0,20 0-2 0,-17 20 3 16,-3 36 1 15,20 20-1-31,37-18 1 16,-17-38-5-16,3 54 5 15,-6-74-4-15,-17 40 0 16,0-3-1-16,0 0-1 16,0-37 0-16,0 19 0 0,0-19-4 0,0 20-3 0,-17-20-18 15,-26-20-162 1,26 1 72-16,17 1-3 0,0-1 77 0,0 0 34 15,0 19 2-15,0 0-13 0</inkml:trace>
  <inkml:trace contextRef="#ctx0" brushRef="#br0" timeOffset="-189130.61">18036 5801 24 0,'0'0'46'0,"0"-20"-31"0,0 20 1 15,0-19 31-15,0 19-16 0,20-19 11 16,-3-19 37-16,-17 38-67 15,0-19-1-15,17 19 21 16,-17-36 17-16,20 36-32 0,-20-20-12 16,0 1 9-16,20 19-4 0,-20-20 2 0,0 1-5 15,0 19 1 1,-20-19 6-16,20 19-12 0,0 0 0 0,0 0 2 0,-20 38 4 16,3-18-2-16,17-1-5 15,0 1 1-15,0-3-2 0,0 2 2 0,0 19 0 16,0-19-3-16,0 0 2 0,0 0-1 0,17 57-6 15,-17-38-8 1,20-19-20-16,-20 2-4 0,0-3-45 0,20-18-193 31,3-18 207-31</inkml:trace>
  <inkml:trace contextRef="#ctx0" brushRef="#br0" timeOffset="-188881.93">18301 5838 71 0,'20'134'272'0,"-3"-115"-251"0,-17-1-3 0,0 1-11 0,20-56 33 47,131-230-2-47,-151 248-33 16,37 0 8-16,6 0 8 0,-43 19-16 15,17 0 2-15,0 57 2 0,23 20-4 16,-23-77-5-16,-17 37-1 0,20-37 0 0,-20 0-4 15,0 39-1-15,17-39-1 0,-17 18-17 0,0-18 8 0,0 19-3 0,0-19-28 16,20 21-72-16,-20-21 85 0,0 0-51 16,0-21 38-16,0 21 4 0,20-19-6 0,-20 1 20 0</inkml:trace>
  <inkml:trace contextRef="#ctx0" brushRef="#br0" timeOffset="-188664.5">18871 5307 52 0,'0'0'188'0,"0"19"-164"0,0-19 15 16,0 0 21-16,0 18-38 0,0 21 17 16,17-21-28-16,-17 2-9 0,0-20 1 0,0 17 0 15,0 23-1-15,0-40-3 0,20 0-7 16,-20 0 0-16,0 0-21 0,0 0-19 15,20 0-18-15,-20 0-25 0,0 0 39 0,0-20 3 0,23 0-11 0,-23 3 27 16</inkml:trace>
  <inkml:trace contextRef="#ctx0" brushRef="#br0" timeOffset="-188414.55">19216 4944 47 0,'0'0'90'16,"0"0"-44"-16,0 0 29 15,0 0-3-15,0 0-58 16,17 58 23 31,0 55 9-47,40 40-24 0,-20-20-15 0,-17-96-7 0,-20 22 0 0,23 16-2 16,11 3 1-1,-14 34-4-15,17-17-76 0,-37-75 59 16,0-2-62-16,0-18 14 0,0-18-87 15,0 18 146-15,0-39-12 0</inkml:trace>
  <inkml:trace contextRef="#ctx0" brushRef="#br0" timeOffset="-188181.27">19669 5307 127 0,'0'0'52'0,"0"0"42"0,0 0-73 0,0 0 75 16,0 0-69-16,0 0-7 0,0 0-11 0,0 0 6 0,0 0-8 15,-17 0-1-15,17 0 6 0,0 0 6 0,-20 19-2 16,20-1-9-16,0 1-2 0,-20 56 2 31,20-16-4-31,0 16-7 32,0-36 5-32,0-39-2 0,0 75-12 15,0-75 9-15,0 0-1 0,-20 38-23 16,20-38 13-16,-14 38-101 15,-49-19-178-15,63 1 231 0</inkml:trace>
  <inkml:trace contextRef="#ctx0" brushRef="#br0" timeOffset="-187497.88">27574 4640 14 0,'0'0'8'0,"-14"0"-4"0,-9 0-3 0,23 0-1 0,-20 0 1 0,20 0 0 0,-17 0-1 0,-40 0 1 15,57 0-1-15,-20 0 0 0,20 0 0 0,-20 0 0 0,20-19 0 16,-17 19 0-16,0 0-1 0,17-18 1 0,-23-1-1 16,6-1-4 15,17 2-18-31</inkml:trace>
  <inkml:trace contextRef="#ctx0" brushRef="#br0" timeOffset="-186964.34">27443 4393 22 0,'0'0'4'0,"0"0"-1"0,0 0-1 0,0 0 21 16,0 0-6-16,0 0 1 0,0 0-9 15,0 0 9-15,0 0-9 0,0 0 49 16,0 0-44-16,0 0 14 0,0 0-14 0,0-18 41 16,0-1-30-16,0 0 27 15,0-1-39-15,0 20-1 0,0-38 36 16,-20 20-23-16,20-2-19 0,-20 20 7 0,20-19-8 15,-17 19 8-15,17-18-9 0,-17 18 1 0,-6 0-2 0,-71 18 6 32,94 21-9-32,-20-39 1 0,3 37-1 0,17-37 1 0,-17 39 0 0,17-39 0 0,-40 76-2 15,40-20 3-15,40 59-2 32,14-59 5-32,-34-35-3 0,-3-21 0 15,40 37 6-15,-34-18-6 0,-23 0 1 0,54 58 9 16,-54-58-9-1,0 36 3-15,0-16-5 0,-20-2 1 16,3 21-1-16,-23-39-1 0,-54 38-40 16,74-57 13-1,3-19-7-15,0 19 14 0,-6-38-58 0,23 19 49 16,0-18-33-16,0 37 27 0,23-21-6 0,-6-16-52 0,-17 18 51 16,74-75-36-16</inkml:trace>
  <inkml:trace contextRef="#ctx0" brushRef="#br0" timeOffset="-186114.11">27785 4164 50 0,'-20'0'129'15,"20"0"-98"-15,0 21-6 0,0-21-1 0,-20 0-13 16,20 37 18-16,0-18-13 0,0-19-9 0,-14 38 4 16,14-38-11 46,-23 153 25-31,3 76-21-31,-17 17-123 0,-40-169-53 0,77-117 190 0,0 40-18 63,-14-57 87-16,-9-17 24-47,194-60 94 15,-17 95-670-15,-137 39 462 0,3-56-1 0,-20 36 5 0,17 2 3 16,3-20 12-16,0 38-5 0,-20-18 4 16,17 18 50-16,6 18 59 15,-23-18-109-15,17 19-4 0,0 18 27 31,40 2-2-31,1-2-18 0,-36-37-11 16,-22 0-4-16,17 0 0 0,-17-19-1 0,0-18 4 16,0 37-6-16,0 0 1 0,0-38 0 15,0 19 4-15,-17 19 1 0,-43-58 21 16,60 58-24-16,-37 0 6 16,17 0-5-16,0 21-2 0,3-21-1 0,-23 56 4 15,23-38-3-15,17 2-1 0,-20-1 0 16,20-1 0-16,0-18-1 62,0 40 3-46,20 35-5-16,37 21-60 0,97-59-274 0,-80-227 297 0,-56 151 40 16,1-37 27-16,-19 58 9 15,20-1 12-15,-20 19-4 0,0 0-10 0,0 0-19 16,0 0 76 15,0 76-49-31,0-39-29 0,18 2-1 0,2-20 8 16,2 0-2-16,13 0 12 31,-16-38-22-31,-19-19-4 0,0 20-6 0,20 18 4 0,-20-58 3 16,0 39-5-16,0-1 3 0,0 20-3 15,-20-18 2-15,20-1 2 0,-19 19 1 0,19 0-5 16,-20 19 2-16,20-19-3 0,0 0 1 0,-15 38 0 15,15-19 1-15,-22 18-2 0,22 40-3 16,0-2-11-16,0-75 5 0,0 115-142 16,0-96 108-16,0-19-6 0,0 37-146 15,0-16 172-15,22-21-12 0</inkml:trace>
  <inkml:trace contextRef="#ctx0" brushRef="#br0" timeOffset="-185847.62">28529 4661 51 0,'0'0'39'0,"0"0"3"0,0 0 65 0,0 37 26 0,0 57-85 0,-22-36-26 16,22-39-17-16,0 19-2 0,0-38-2 0,0 19 1 0,0-1 0 15,0 1 0-15,0 2 1 0,22-3 12 16,-7-18-2-16,5-39-2 0,-20 20-7 0,39-56 12 16,-21 38-12-16,-1-3 3 0,43-73 11 15,-60 95-8-15,17-3-6 0,23 2 18 16,-23 38-17-1,5-19-1-15,-22 39-1 0,18-20 0 0,-18 19 0 0,0-19-1 16,17-1-2-16,-17 22-1 0,0-3-2 0,0 0-13 16,0 60-91-16,0-79 76 15,0 20-81-15,0-38 23 0,0 18-62 0,20-36 57 16</inkml:trace>
  <inkml:trace contextRef="#ctx0" brushRef="#br0" timeOffset="-185609.89">29134 4508 90 0,'0'0'146'0,"0"0"-54"0,0 0-12 31,-37-18-19-31,-3 18-34 16,40 18-19 0,0-18-6-16,-17 19 4 0,17 0-4 0,0 56 8 15,0-35-8-15,0-40 0 0,0 37-1 0,0 1 3 0,0-38-2 16,17 56 5-16,-17 21-1 15,0-20-4 1,0-20 2-16,0-16-3 0,0 16-5 16,-17-37-16-16,17 0 7 0,-20 0-20 15,-34-77-247 1,54 59 172-16,0-21 35 0,0 2 49 0</inkml:trace>
  <inkml:trace contextRef="#ctx0" brushRef="#br0" timeOffset="-184930.81">29402 4584 23 0,'0'0'8'0,"0"0"15"0,0 0 100 15,0 0-36-15,-20-38 5 31,-20-39-8-31,26 77-61 16,14 0-18-16,-23 39 10 0,23-20-11 0,0 0 0 16,-20 19 1-16,20 18 0 0,0-35-3 0,-20 35 5 15,20 96 4 1,0-134-9-16,0 2-2 0,20-1 5 16,-20-19 1-16,0 0-3 0,20 0 3 0,-20 0-5 0,0-39 1 15,23 21 3-15,-23-38-1 0,14-21-2 16,-14 58-2-16,0-19 1 0,0 20-1 0,20-40 3 0,-20-18-2 15,0 76-1-15,20-19 6 16,-20 38-4-16,20 0 0 0,-20 19 6 0,0-19-4 16,0 57 4-16,0 18-1 0,0 2-2 0,0-58-2 15,0 57 1-15,0-39-3 0,-74 193 4 16,74-212-6-16,-43 20 2 16,6 0-6-16,20-18-15 0,-3-39-4 0,20 18 9 0,-40-36-75 15,40-1 34 1,-14-76-137-1,28-77-21-15</inkml:trace>
  <inkml:trace contextRef="#ctx0" brushRef="#br0" timeOffset="-184564.07">29647 4661 25 0,'0'-40'211'0,"0"40"-166"0,0-18-30 0,0 18 52 0,0 0-49 0,0 0-10 15,0 0 4-15,-20 18-6 0,20 1 5 0,0 2-4 16,0-3-2-16,0 1-3 0,0 19 3 0,0-1 1 16,0 22 4-16,0-41-7 0,0 19 3 15,0-17 6-15,0-20-9 0,0 0 1 0,0 0 4 16,0 0-4-16,20-20 4 0,-20 20-5 0,0 0 0 0,20-55 9 15,-20 15-11-15,0 40 0 0,0-19 1 16,0-37 6-16,17 37-3 0,-17-18 8 16,0 37-11-16,20-21 15 15,0 79-1-15,-20-20-13 16,0 18-4 0,0-35-6-16,0-2-11 0,0-19-10 0,0 37-66 15,0-37 20-15,0 0 29 0,0 0-8 0,0 0-69 0,0 0 67 16,17 0 15-16,-17-19-10 0</inkml:trace>
  <inkml:trace contextRef="#ctx0" brushRef="#br0" timeOffset="-184347.2">29875 4640 84 0,'0'0'49'0,"0"0"3"0,0 0 22 0,0 39 32 15,0-1-41 1,0-19-57-16,0-19-2 0,0 19 9 0,0-1-4 16,0-18-7-16,0 19 5 0,0-19-6 0,0 0 0 0,0 0 0 15,37-19 6 1,-17-18-7-16,17-1 0 0,-37 19-2 0,20 1 0 0,0 18 1 15,-20-21-1-15,20 21 0 0,-3-19-2 0,-17 19 1 16,17 0-8-16,3 0-28 16,0 19 3-16,-20-19-14 0,23 0-67 0,-23 0 64 15,14 21-119-15,-14-21 131 32</inkml:trace>
  <inkml:trace contextRef="#ctx0" brushRef="#br0" timeOffset="-184030.66">30294 4469 48 0,'0'0'150'0,"0"-37"12"0,-20 18-106 0,20 19-32 16,-17 0-18-16,17 0 1 0,-23 0 21 16,6 19-24-16,17 18 4 0,-17 78 5 15,-3-59-8-15,20-17-3 0,0 95 9 16,0-21 1 0,0-113-11-16,0 18 4 0,0-18 4 0,0 0-4 15,0 0-1-15,20 0 5 0,-20-18-7 0,0-58 7 16,17 39-5-16,-17-40-2 0,17-38 1 0,6-93-2 15,-23 74 2-15,17 1-2 0,-17 77-1 0,0 17 0 16,0-19 1-16,0-36 2 0,0 57-2 0,20-115 0 0,-20 133-2 16,0-39 4-1,0 39-2-15,0 19-1 0,0 0 0 0,0 19 0 0,0 18 0 16,0-37 0-16,0 58 0 0,0 36-4 31,0 534-4-31,0-494-9 0,17 189-137 16,3-267 84-16,-20-35 33 0,20 16-39 0,-20 0-108 15,0-17 151-15,0-20 13 16</inkml:trace>
  <inkml:trace contextRef="#ctx0" brushRef="#br0" timeOffset="-183498.49">26702 5344 55 0,'0'0'20'0,"0"0"21"0,0 0 9 0,0 0-35 0,0 0 14 0,0-18-16 0,0 18 0 0,0 0 1 0,0 0-1 0,0 0 23 16,0-19-14-16,17 19 13 0,-17-21-20 16,43 21 12-16,-29 0-21 0,-14 0 0 0,40 0 7 15,-20 0-8-15,14 21 6 0,6-21-3 0,-17 19-4 16,85-1 8-16,103 1-2 0,268 1 16 31,-180-59-9-31,-202 21-13 0,188-40 8 16,-94 1-5-16,206-76 7 0,-186 57-8 0,-117 58-3 15,97-40 0-15,-20 1-1 0,57 20 1 16,-154 37-2-16,60-19 0 0,-77 19 0 0,0 0 0 0,0 0 0 0,0 0-1 16,285 0 3-16,-305 0-3 0,134 19 3 15,97-1-4 16,-174-18-6-31,-37-37-43 16,-57 16-7-16,0 21 43 0,-57-37-129 16,3 18-12-16,-26 0 25 15,43 0 106-15</inkml:trace>
  <inkml:trace contextRef="#ctx0" brushRef="#br0" timeOffset="-183030.95">30673 4164 26 0,'0'0'62'0,"0"0"-46"0,-20 21 42 0,3-21-19 0,17 0 6 0,-20 0-34 0,20 19 0 0,-20-19 8 0,3 0 16 16,17 18-17-16,-17-18 0 15,-6 0-11-15,6 0 12 0,17 19-10 0,-40-19 7 16,23 20-10-16,-3-2 6 16,20-18-9-16,0 19-1 0,0-19 1 0,0 0 0 0,0 19-1 15,0 39 20 1,0-40-18-16,20 2 3 0,-20-20-3 0,17 56 15 16,-17-35-16-16,20-21 1 0,-20 18-2 0,0 1 3 0,20 0-3 15,-20 38 5 1,0-20-11-16,-20-37-8 15,-17 39-56-15,17-39 9 0,-20 19-81 16,26-19 75-16,-9 0 6 0,-14 0-53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9:11:34.79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25411 2853 111 0,'0'0'179'0,"-20"0"-121"0,20 0-33 0,0 0-4 0,-20-19 20 0,20 19-31 15,-34-18 28 1,11-1-23-16,3 19-11 0,20-20 4 0,0 20-4 16,-20 0 4 15,-54 115 9-31,54-96-16 0,5 19-2 0,-7 56-1 31,2 2-5-31,20-60 4 16,20 5-1-16,2-23 5 0,-22-18-2 0,75 19 2 15,-58-19-1-15,20 0 1 0,40 0-1 16,-57 0-1-16,34 0 6 16,-54 0-5-16,60 0 3 0,-60 0 0 0,0 0-2 0,37 37 3 15,-37-37-4-15,0 38 2 0,60 77 6 16,-60-19-4-16,0-39-1 15,0-20 0-15,0 0-2 0,0-16 0 0,0-2-1 0,0 18 3 16,-23 97-1 0,23-116-2-16,-37 1 4 15,37 0-3-15,-20-19-1 0,3 0 0 16,-77-19 4 0,74 19-3-16,-77-19 1 31,3 19-1-31,74 0-2 0,5 0 3 0,-7 0-3 15,-55-18 3 17,60-1-4-32,17 19 1 0,17 0 1 15,-17 0-1-15,20-21 0 0,-20 21 2 0,0 0-1 0,0-19 1 16,17 19-1-16,-17 0 0 0,0-18 3 0,20-1-2 16,-20 1-3-16,0-2 3 15,0 1 0-15,0 19-1 0,0-18 1 0,0 18-1 16,0-19 1-16,0-2 0 0,0 3 0 15,0 18-1-15,20-19-1 0,2 0 2 16,-22 1 0-16,0 18-1 0,0 0 0 0,15 0 1 16,-15-20-1-16,0 20 1 0,0-19-1 0,0 19 1 15,20-18 3-15,-20-2-2 0,20 20-1 0,-20-20 1 16,0 2-2-16,0 18 2 0,0-19-1 0,20-19 0 16,-20 19 0-16,0 0-2 0,0 0 1 0,0-1 1 15,17-56 2-15,20 21-3 16,-37-4 1-16,20 41-1 15,-20-1-2-15,0 0 3 0,23 0 1 0,-23 0-1 16,0-1 1-16,14 1-2 16,-14-56 0-1,0 56 1-15,0 0 1 0,-14-39-4 16,14 39 3-16,-23-18-2 16,23 17 1-16,-20 2 1 0,20-2-3 15,-20 1-5-15,-14 19-11 16,14 0 6-16,20 0 6 0,-40 19-42 15,25-19-10-15,-7 20 1 0,2-20 22 16,-37 18-172-16,20 2 42 16</inkml:trace>
  <inkml:trace contextRef="#ctx0" brushRef="#br0" timeOffset="667.38">24476 3234 45 0,'0'0'37'0,"0"0"13"0,0 0 1 0,0-18-6 0,-17-23 74 31,17 23-83-31,0-19-24 15,0 37-6-15,17-38 13 16,5 19-10-16,-22 19-6 0,0 0-1 0,18 0 1 0,-18 0 6 16,0 0-7-16,37 0 17 15,-37 19-17-15,20 56 9 32,-1 96-7-32,-38-75-2 15,-1-39-2-15,5 1 1 0,-25 17-1 16,1-19 0-16,21-16 0 0,-41 35 0 15,44-38-1-15,-8-37 1 0,-16 19 2 16,-16 2-8-16,35-21 8 0,-17-21 0 16,20 2-1-16,-6-18-1 0,23 37 0 0,-17-18 1 0,-23-58-2 15,23 37 3-15,17-37 2 16,0 76-2-16,17-37 3 16,-17 37 0-16,20-20-3 0,0 20 7 0,20 0 3 15,-40 20 1-15,17-2 1 0,-17 1-9 0,18 1 5 16,-18 17-2-16,19-18-3 0,-19 20 1 15,20-20-3-15,-20 18 2 0,18-17-3 0,-18-20 0 0,0 37 2 0,57 77 3 32,-38-76-8-32,19-38-15 0,-38 0 4 15,20 0-26-15,37 0-93 0,-57 0 83 16,133-19-298 0,-113 0 326-16</inkml:trace>
  <inkml:trace contextRef="#ctx0" brushRef="#br0" timeOffset="194262.6">21702 6732 56 0,'0'0'28'0,"-17"19"102"0,17-19-106 0,0 21 16 0,-20 15 40 0,0 2-47 0,20-38-18 15,-17 38 6-15,17-19-5 0,-17 1 1 0,17 0-6 0,-23-3-1 16,6 40 26-16,17-57-30 0,-20 40 10 16,20-23-16-16,0 3 4 0,0-20 0 15,0 0-3-15,20 19 3 0,-20-19-3 0,17 0 1 0,6 0 0 16,11 0 0-16,23 0 2 15,-37 0-3-15,-20 0-1 0,94 0 6 47,63-96 9-47,48-75 3 0,-111 97-13 16,-37 15-3-16,40-36 3 0,-40 57-2 16,57-19-1-1,-3 20 1-15,-91 37-2 0,77-20 1 0,-60 20-3 0,-20 0 0 16,3 0 0-16,23 20-12 0,-43-20 7 15,14 0-23-15,-14 17-43 16,0-17-21-16,0 0 15 0,0 20 33 0,-14-20-8 16,-9 0-62-16,23 0 68 0,-20 0 1 0,0 0 20 0</inkml:trace>
  <inkml:trace contextRef="#ctx0" brushRef="#br0" timeOffset="194546">22349 6466 60 0,'0'0'64'16,"-37"-19"14"-16,17-19-16 0,-20 1 6 31,6-20 14-31,34 37-61 16,17-18 43-16,0 38-53 0,3 0 0 16,0 0-7-16,0 0 0 0,-3 0 4 0,3 0-5 0,0 20 0 15,94 18 8-15,-77-21-8 0,97 80 0 16,-97-97-2-16,57 74 0 15,-54-34 0-15,14-23-1 0,9 24 0 16,-9 15 0-16,-34-39 0 0,54 22 0 0,-17 20-2 16,-20-42-6-16,3 2 1 0,-40-19-3 15,57 20-69-15,-40-20 44 0,3 0-59 0,0 0 32 0,-20 0-10 0,0 0 3 16,17-20-22-16,-17 1 57 0</inkml:trace>
  <inkml:trace contextRef="#ctx0" brushRef="#br0" timeOffset="195233.1">22064 7722 28 0,'0'0'54'0,"0"0"-12"0,0 0-24 0,0 0 13 0,-17-20 11 0,17 20-32 0,0-20 48 32,0 3-35-32,0 17 8 0,0 0-20 15,0 0 4-15,17 0 7 16,-17 0-18-16,0 0 1 0,0 0-1 0,0 17 1 0,0-17-1 15,0 20 1-15,0 0-1 0,0-20 0 0,0 18-2 0,0-18 1 16,17 19 6-16,-17 1 16 0,20-3-20 16,-20-17 17-16,0 0-7 15,20 0-4-15,3-37 5 0,11-20-5 32,-14-1-7-32,0 22-3 0,-3 16 0 0,0-17 0 15,-17 37-1-15,0 0 1 0,20-20-1 0,-20 20 0 0,0-20-2 0,20 20 2 16,-20 0 0-16,0 40 1 0,20-40-1 15,-20 37 0-15,0-37 1 0,0 37-1 0,17-37 0 0,-17 40 1 16,0-23-1-16,0-17 0 0,0 20 1 0,20 18 2 0,-20-38-3 16,0 19 3-16,37 1 5 15,-37-20 0-15,23-20-5 0,-23 20-3 0,0 0 0 63,17-19 2-63,40-39 3 0,-57 41-5 0,57-4-9 0,-40 117-43 0,-17-19-105 15,0-77 111-15,0 37-142 16,0-18 98-16,0-19 73 0,0 21 10 0,0-21-8 0</inkml:trace>
  <inkml:trace contextRef="#ctx0" brushRef="#br0" timeOffset="195596.44">22771 7722 50 0,'0'18'96'0,"-23"-18"-16"0,23 0-60 0,0 0 11 0,-20 19 12 16,0-19-31-16,20 20-4 0,0-20-7 16,0 0 3-16,0 17-1 0,0-17 0 0,0 0 0 0,0 21 11 15,0-2 5-15,0 18 4 0,0-37-15 16,0 21 2-16,0 16 44 0,0-37-44 16,20 19 9-16,-20-2-2 0,0 4 11 15,20-4-14 1,17-17-6-16,3-38-1 15,-20 21-5-15,-20-2-2 0,0-1 1 0,17 20-1 16,-17-75 1-16,0 56 0 0,0 19-1 16,0-21-1-16,0 4 1 0,0 17 1 0,0-20 0 15,0 1-1-15,0 19 0 0,0 0-1 0,0 0 1 16,0 19 0-16,0-19-2 0,0 0 1 16,0 20-3-16,0-3-5 0,0-17-9 15,0 21-4-15,0-21-32 0,0 37-184 16,0-37 186-16,0 19-106 15,0-19 148-15,0 0-12 0</inkml:trace>
  <inkml:trace contextRef="#ctx0" brushRef="#br0" timeOffset="196329.48">22996 7682 38 0,'0'0'183'0,"0"0"-159"0,0 0 82 0,0 0-31 16,0 0-58-16,0 0-8 0,0 20 9 15,0-20-10-15,-20 20 6 0,20-2-6 0,0 1-4 0,0 1-1 16,0-3 2-16,0 4 3 0,0 16 4 47,20-18 50-47,0-38-56 0,-3-18-4 16,0-1 2-16,-17 18-3 0,60-17 4 15,-43 17-4-15,-17 0 2 16,20 20 0-16,-20 0 4 15,20 20 7-15,-20 0-7 0,17-20-4 0,-17 57 7 16,0-19-5-16,0-1-2 0,0-18-5 16,0 2 1-16,0 16-14 0,0-18 7 15,0-2-24-15,0-17 9 0,-17 21-35 0,17-21 23 0,0 0-4 0,0 17-50 16,0-17-157-16,0 0 195 0,0 0 18 16,0 0 19-16,0-17-8 46</inkml:trace>
  <inkml:trace contextRef="#ctx0" brushRef="#br0" timeOffset="197129.31">23569 7682 21 0,'0'0'5'0,"0"0"0"0,0 0 11 0,0 0 104 0,0 0-82 0,0 0 19 16,0 0-7-16,-23 0-22 0,23 0-14 0,0 0 45 15,-20 0-40-15,20 0-10 0,0 0-2 0,-20 0 12 16,20 0-9-16,-17 20 11 16,-3-20-19-16,20 20 1 0,0-2 3 15,-17 1-7-15,17 1 3 0,0-20-3 0,0 17 3 0,0-17-1 0,0 21 0 16,17 56 9 15,-17-60 4-31,20 3 16 0,-3-40-16 0,-17 3-12 16,63-81 5-1,-63 98-5-15,0-37-1 0,14 0 1 0,-14-20 0 16,20 17-1-16,-20 3-1 0,0 17 1 0,0-37 2 0,20 19-2 16,-20-18-1-1,0 19 6-15,0 16 1 0,0 2-3 0,0 19 4 16,0-18 2-16,0 18-5 0,0 0 21 0,0 18-1 15,0 1-19-15,0-19-3 16,-20 21 1-16,20-4 0 0,0-17-1 0,0 20-3 0,0-20 0 16,0 37 6-16,0-37-3 0,0 0-2 0,-20 19-1 15,20 19 1-15,0-18-2 16,0 0 1-16,0-3 3 0,0 3-3 0,0 17-1 16,0 3 2-16,0-23-2 0,0 3 1 0,0 0-2 0,20 75-1 15,-20-18-20-15,20-4-31 16,-20-52 38-16,20 16-23 0,-20-17 16 15,17 0-31-15,-17 17 24 0,0-37-3 0,17 36-257 16,6-15 190-16,-6-21 61 0,-17-21 35 0,0 21-1 16,0 0-6-16</inkml:trace>
  <inkml:trace contextRef="#ctx0" brushRef="#br0" timeOffset="198179.56">23908 7722 31 0,'0'0'12'0,"0"0"3"0,0-20 106 0,0 20-78 0,0 0-18 0,0-20 11 15,0 20-26-15,-20 0 18 0,20-17-13 16,0 17-7-16,-20-21 26 16,20 21-21-16,0 0-10 0,-20 0 4 0,20 0-1 15,0 21 6-15,0-4-8 0,-17-17-2 16,17 20 1-16,0 37 21 31,0 20 17-31,0-59-34 0,17-18 0 16,-17 0-1-16,20 0 7 15,-20-18-9-15,0-22-1 0,20 23-1 0,-20-22 0 16,0 1 2-16,20 1-3 16,-20-3 9-16,0 40-7 0,0-17 7 15,0 17 2-15,0 0-1 0,0 0 8 16,0 17-14-16,17 2 9 0,-17-19-11 0,0 78 8 15,0-60-9-15,0 21 0 16,0-1 0-16,0-38-2 0,20 19-1 0,-20 18-5 16,0-16-24-16,0 16-36 15,0-37 18-15,20 0 21 0,-20 0-108 16,0 0 40-16,0-20-64 0,0-18 108 16,17 1 23-16</inkml:trace>
  <inkml:trace contextRef="#ctx0" brushRef="#br0" timeOffset="198596.83">24211 7588 43 0,'0'0'49'0,"0"20"101"0,0-20-125 0,0 0 34 0,0 17-46 0,0-17-2 0,0 40 11 16,0-40-11-16,0 37-2 0,0-17-2 0,0-20-4 16,19 37 2-16,-19-37-3 0,0 20 0 0,0-3-1 15,0 4-1-15,20-2 3 0,-20-1-2 16,0-18-2-16,18 19 0 0,-18-19 1 0,19 0-8 15,-1 0-3-15,21-77-48 32,-1-17 0-32,-38 74 54 0,0 3 4 15,0 17 0-15,0-21 1 0,0 21 1 0,0 0 0 0,0-19 3 16,0 19-2-16,0 0 1 0,0 19 11 0,0 2 0 16,-38 36 10-16,19-20-14 0,19-17-7 0,-20 37 1 15,2 1-3-15,-1 15-2 0,1-35 0 0,18 2-1 16,-20 17-5-16,-17 77-49 0,37-60-52 15,-17-17-12-15,17-57 99 0,0 21-14 16</inkml:trace>
  <inkml:trace contextRef="#ctx0" brushRef="#br0" timeOffset="199896.67">26018 6618 22 0,'0'0'7'0,"0"0"7"0,-20 0-7 0,20-17 1 0,0-4 44 0,0 21 5 0,0 0-37 0,0 0-1 16,0-20 18-16,0 20 16 0,0 0-8 15,20-17-25-15,-20 17-3 0,0 0-2 0,0 0 3 16,20 0-7-16,-20 17-1 0,0 3 3 31,17 1-9-31,-17-4-3 0,0-17 1 16,0 0-1-16,17 19 0 0,-17-19-2 0,20 0 1 15,23 0 0 1,-29-19 2-16,26-19-1 16,-3 18-2-16,-20-37 4 0,23 1-2 15,-40 38 0-15,20-22 2 16,-3 2-2-16,3 2 6 31,-40 93 24-31,3-20-23 16,-3 1-2-16,20 1-3 0,-20 18 2 0,20 1-3 15,0-41-1-15,0 2 0 0,-20 38 6 32,20-38-4-32,0 57 29 0,0-114-17 0,20 19-12 15,-20-39-1-15,20 41-2 0,37-154 4 16,57-135-5-1,-114 306 0-15,20-37 1 0,-3 37-1 16,-17 0 3-16,0-19 1 0,20 38 0 0,-20-19 0 16,0 19-1-16,0-1 0 0,-20 97 15 15,-54 150 13 1,57-224-28-16,17-5-1 0,-23 78 3 16,23-57-3-16,0-37 0 0,0-2-1 15,0-18 0-15,23-18 1 0,-23-21 0 16,74-76-8-16,97-208-23 47,-40 96 24-47,-91 208 14 0,-40 19-5 0,20 19 9 15,-40 37 0-15,20-35-4 16,0 15-5-16,-40 78 7 0,40-56-6 0,-37 56 2 16,0 37-6-16,17-53 0 15,20-81 1-15,0 2-1 0,0 38 1 16,0-57 0-1,37-93 0-15,-17 72-1 0,3-17-1 16,31-115-4-16,-34 79 2 0,14 17-3 16,-14 17 1-16,-20 23 1 0,43-40-5 0,-29 19 5 0,6 18 2 15,20-19-2-15,-23 39 4 0,-17 0 1 0,17 0 2 16,3 19-1-16,-20 1 4 0,20-20-2 0,-20 38 4 0,20-18 1 16,-20 37-1-16,17 74 1 15,-17 155-5 1,0-172-2-1,20-114-12 1,-20 0-12-16,0-57-67 0,0 19 13 0,0-19-66 16,0 38 10 15,0-56-101-31</inkml:trace>
  <inkml:trace contextRef="#ctx0" brushRef="#br0" timeOffset="201096.71">24974 6772 48 0,'0'0'46'0,"-22"-21"18"0,-15 21-29 0,17 0-22 0,3 0-1 0,-23-19 31 0,5 0-33 15,35 19 0-15,-39-19 10 0,19 19-11 0,-17-20 10 16,-58-17 57-16,56 37-67 0,4-19 17 16,-5 2-16-16,-56 17 29 0,76 17-27 15,-57 22-4-15,2 55-2 16,-19 39 2-16,74-94-3 0,20-39-4 15,0 20 0-15,-20-3 3 0,20-17-2 0,20 0 3 16,-20 0-2-16,20-37 4 0,20-21 6 0,14-18-10 16,-16-39 0-16,192-358 4 15,-81 129-3 1,-109 268 2-16,-40 76-5 16,0-38 6-16,-75 76 5 15,55-18-11-15,-19 0 1 0,-38 54-2 0,22-16 2 16,16-2 0-16,-18 1 0 0,19 20 0 0,-73 112-5 47,-83 363 2-47,291-493 2 0,-80-79 1 15,40 0 1-15,40-75-4 16,20-76-3-16,-25 57 1 0,-13 0 0 16,127-133-3-16,-112 171 6 15,-37 38 1-15,-17 18-2 0,-40 20 1 0,17 0 2 16,-17 0 0-16,22 0-1 0,-22 0 1 0,0 20 0 0,-22 75 4 15,-52 113-3 1,17 135-2-16,57-305-1 16,17 19 0-16,-17-38 0 0,97 38 2 31,17-150-1-31,-40 15 0 0,23-36 0 0,-60 57-1 0,134-171 0 16,-134 190-1-16,134-153-1 15,-94 134 1-15,-57 39 4 0,37-1 0 16,-57 19-3-16,17 0 1 0,-17 37 1 15,0 2-1-15,-17 93-3 16,0-75 3-16,-23 57 2 0,0 21-3 16,40-135 0 31,-37 188 1-47,607-359 32 0,-513 115-34 0,94-114-15 0,-94 111 3 15,154-131-94-15,-60 76-86 0,-114 114 122 16,20-37-79-16,-37 37 96 0,0-20 22 0,34 20 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800" units="cm"/>
          <inkml:channel name="T" type="integer" max="2.14748E9" units="dev"/>
        </inkml:traceFormat>
        <inkml:channelProperties>
          <inkml:channelProperty channel="X" name="resolution" value="95.36423" units="1/cm"/>
          <inkml:channelProperty channel="Y" name="resolution" value="95.2381" units="1/cm"/>
          <inkml:channelProperty channel="T" name="resolution" value="1" units="1/dev"/>
        </inkml:channelProperties>
      </inkml:inkSource>
      <inkml:timestamp xml:id="ts0" timeString="2024-10-18T19:49:19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25677 12080 0</inkml:trace>
  <inkml:trace contextRef="#ctx0" brushRef="#br0" timeOffset="38512.18">24441 12780 0,'55'-55'16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9:40:01.46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21095 11809 14 0,'0'0'6'0,"0"0"-3"0,0 0 42 0,0 0-45 63,0 0 166-47,0 0-29-16,0 0-112 15,0-18-16-15,-20 18-6 0,20 0 6 0,0-20-6 16,-17 20 0-16,17 0 5 0,0-19-6 15,0 19 0-15,-20 0-1 0,20 0 2 0,0 0-3 0,-20 0 1 0,20 0 0 16,0 0 0-16,-17 0 0 0,17 19-1 0,0-19 0 0,-18 0 2 0,18 20-2 16,-22-2 0-16,2 1 1 0,20 1 1 0,-37 55-1 15,20-56-1-15,17 1-1 16,-20 37 1-16,0 0 0 0,20-57 1 0,0 57 0 16,-17-19-1-16,17 0 2 15,0 18-2-15,0-56 0 16,0 38 3-16,17-19-3 0,3 1 1 0,17 18 5 15,-37-38-7-15,37 19-1 0,-17-1 4 16,20 1-3-16,-23-19 2 0,23 20-1 16,-40-20 0-16,37 0-4 0,0 18-107 47,20-75-224-47,-37 39 324 0</inkml:trace>
  <inkml:trace contextRef="#ctx0" brushRef="#br0" timeOffset="400.56">21551 12019 40 0,'0'0'62'0,"0"0"-42"0,-20 0 14 0,20 0-3 0,0 0-1 0,-17 19 15 16,-3-19-6-1,0 0-33-15,0 19 16 0,3-19-15 0,17 0-4 16,0 0-1-16,-17 37 8 0,-3-18-5 0,20-19-1 16,-20 38 6-16,20-18-9 15,0-1 2-15,0 0-1 0,0 0 0 0,0 75 5 32,40-17 9-32,-40-59-14 0,34 1 16 15,-14 1-3-15,37-59 13 31,-17-16-16-31,-23 35-8 0,-17-19 1 47,0 1-4-47,-17 20-21 0,17 18 2 16,0 0 6-16,-20 0-18 0,20 0 12 0,0 0-42 16,0 0 36-16,0 0-37 0,0 18-155 15,0-18 189-15</inkml:trace>
  <inkml:trace contextRef="#ctx0" brushRef="#br0" timeOffset="1050.41">21722 12151 23 0,'0'0'40'0,"0"20"0"0,0-20-18 0,-20 0 19 0,20 19 55 0,0-19-84 0,0 19 0 16,-17 19 43 31,17 77-21-47,0-3-21 0,0-92-10 0,0-1 0 0,17-19 0 0,-17 19 4 15,20 0 1-15,40-38 18 16,-43-39-15-16,20 1-1 16,-17 20-5-16,-3-21-3 0,-17 39-2 0,20-19 0 15,17-56 1-15,-17 74 0 0,3-74-6 16,-9 94 1-16,-14-19-2 0,20-20-15 0,0 20-25 16,-20 1-13-16,0 18 13 0,20 0 20 0,-20 0-26 15,0 37-127 16,0 58 170-31,0-76 10 16,0 1 0-16,0-2 0 0,0 2 8 16,17-1 56-16,-17-19-52 15,0 0 3-15,17 0-3 0,-17 19 1 0,0-19-1 0,0 0-3 0,0 0 1 0,20 0 8 16,-20 0-10-16,0 0-1 0,20 0 8 0,-20 0-8 0,23 0 7 0,-23 0-1 16,14-19 6-16,26-38 8 31,-40 37-15-31,0 1-10 0,0 1 4 0,0 18-7 62,0-38 24-62,-54 38 1 0,-43 171-6 0,77-115-21 16,20-36-2-16,-20 17-7 16,20 3-7-16,0-40 4 0,0 18-4 0,0 1-54 15,0 18-23 1,20 1-63-16,0-56 151 0,-20 18-4 15</inkml:trace>
  <inkml:trace contextRef="#ctx0" brushRef="#br0" timeOffset="1200.88">22198 12151 17 0,'20'-18'257'0,"-20"36"-148"0,17-18-100 0,-17 20-5 0,0-20 0 0,0 0 4 16,0 0-3-16,0 0-1 0,17 0 4 0,3 0-5 0,0 0-1 15,-20 0 1-15,20 0-2 16,17 0-1-16,23-20-30 15,-60 20 16-15,17-18-24 0,-17 18-19 0,57 0-238 32</inkml:trace>
  <inkml:trace contextRef="#ctx0" brushRef="#br0" timeOffset="1850.34">22862 12038 16 0,'0'0'4'0,"0"0"2"16,0 0 8-16,0 0-3 0,0 0 31 16,-17-19 65 30,-3 19-59-46,0 0-23 0,20 0-10 16,-34 75 19-16,11 2-4 16,23-58-26-16,0 0 5 15,-20 0 1-15,20-19-10 63,0 37 9-48,57-74 42-15,-37-1-47 0,0-58 5 0,-20 59-4 16,0 37 3 0,0 0-4-16,0 0 3 0,-20 19 0 0,20-1 3 15,0-18-8-15,-20 77 10 16,6-39-1-16,14 0-7 16,0-20-2-16,0 2 0 0,0-2 0 0,0 1-1 0,0 1 0 0,0 0-1 15,0-2 1-15,14 58-1 16,-14-58 2-16,20-18-2 0,-20 0-2 0,0 20-5 15,20-20 2-15,-20 0-5 0,37 0-85 0,-20-20 12 16,3 20 38-16,77-94-237 31</inkml:trace>
  <inkml:trace contextRef="#ctx0" brushRef="#br0" timeOffset="2384.1">23338 12113 19 0,'0'0'41'0,"0"0"7"31,-57-56 161-31,37 56-187 0,-17 56-1 31,20 40-4-31,17-40-7 0,0-18-7 0,0-19-1 16,0 21 4-16,0-3 10 0,0-37 19 31,34-37-13-31,-34 37-18 0,20-59 8 0,-20 21-6 16,20 20-2-16,-20-39 1 0,0 38-1 0,17-19-1 15,-17 38-1-15,0-20 2 0,0 1 6 16,0 19-5-16,0 0-3 0,0 19 2 0,0 1-1 0,0-2-1 0,0 21 3 15,0 36 0-15,0 22-1 0,-17-3 1 0,17-37-2 16,-20 115-1-16,-17-21 2 16,20-75-2-16,-43 94-6 0,60-150-3 15,-20-1-14-15,20-19 5 0,0 0-29 0,0 20 15 0,0-40-90 16,0-74-109-16,0 37 156 16,20-20 57-16,-20 20 6 0</inkml:trace>
  <inkml:trace contextRef="#ctx0" brushRef="#br0" timeOffset="2883.25">23623 12436 19 0,'0'0'46'0,"0"-19"43"0,20 1-45 15,-3-39-23-15,0 37-14 16,-17 1-6-16,23-19 4 0,-23 1-1 0,17-40 31 15,-17 77-24-15,0-38 12 0,23 19 8 16,-23 19-21-16,0-18 10 0,0 18-9 0,0 0-2 16,0 0 11-16,0 18-10 0,-23 1 21 0,6 39 6 15,-6-39-29-15,-11 113 35 16,14-92-29-16,0 54 2 16,20-76-15-16,0 21 4 0,-20 36-3 15,20-55-1-15,0-20-1 0,0 19-1 0,0 0 0 0,20-19 1 16,0 19-28-16,17-19-37 15,-20 0 33-15,-17 0-7 0,23-19-8 0,91-39-314 16,-114 58 361 47,0 0 0-1,0 0 0 1</inkml:trace>
  <inkml:trace contextRef="#ctx0" brushRef="#br0" timeOffset="3835.31">25371 12094 23 0,'0'0'57'0,"0"0"-37"0,0 0 1 0,0 0-1 0,0-18 0 0,0 18 67 0,0-19-73 0,0 19 16 0,-20 0-22 0,20-19 12 16,0 19-4-16,0-19-8 16,0-1 9 30,0 154-9-46,0-96-4 0,0-19-4 16,0 19 0-16,0-19 2 0,0-1 0 0,0-18-1 16,40-18 9-1,-20-1-8-15,-3-19 3 0,0-39 1 16,3 58-4-16,0 1-2 0,-20 18 0 62,57-114 6-15,-37 114-4-47,-3 209 4 0,-17-190-5 0,57-115 13 0,-17 21-8 0,-3 36 1 16,-37 21-6-16,60-21 11 16,-43 58-6-16,-17 1 2 15,37 94 8-15,-37-57-13 16,0-19 0-16,20 76-16 31,-3-19-234-31,-17-95 126 0,20 0 37 0,-20 0 55 16</inkml:trace>
  <inkml:trace contextRef="#ctx0" brushRef="#br0" timeOffset="4100.29">26135 12133 24 0,'0'0'9'0,"0"0"17"0,0 18 6 0,0-18-14 0,0 0-18 63,0 0 106-63,14-209 1 0,-14 190-84 0,0 19 2 16,-14 0-19-16,14 0 0 0,-23 19 10 0,3 1-12 15,20-2-1-15,-20 1 3 0,20 1-4 0,-17 37 8 16,0 18-3-16,17-36-5 0,0-20-1 15,-20 19 0-15,20-20-1 0,0 2 0 0,20 57 0 16,-3-40-3-16,0 20-23 31,60-77-306-31,-37-54 259 16</inkml:trace>
  <inkml:trace contextRef="#ctx0" brushRef="#br0" timeOffset="4450.43">26474 11448 48 0,'0'0'69'0,"-40"38"140"31,40-19-184-31,0-19-13 16,-17 114 45 0,0-18-40-16,17-59-16 0,0 116 3 15,-23-59-1 1,6-17-5-16,17 37-18 0,-20-57-15 0,0 38-35 0,20-75 51 0,-17 17-9 15,-3 20-9 1,20-57 11-16,0 0 10 0,0 0 1 0,-20-20-8 0,20 1 16 0,0 1 3 16,0-1 6-16,0 1 1 0,0-22 4 0,0 3 17 0,0-1 4 15,0-76 35-15,0-20 35 47,57 77-29-47,0 57-64 0,-34 0-4 0,-6 0 0 0,40 20 1 16,-40-20-2-16,3 0 1 0,0 0-4 15,-3 18-8-15,-17-18 1 0,40 19-26 0,-3 1-158 16,-17-1 81-16,-3-19 33 16</inkml:trace>
  <inkml:trace contextRef="#ctx0" brushRef="#br0" timeOffset="4650.5">26645 12265 33 0,'0'0'73'0,"0"0"-73"47,0 57 136-16,-40 57-55-31,40-114-57 0,57-74-14 0,117-194-9 0,-174 250-14 0,17-1-5 16,20 19-41-16,-17 37-178 16,3-18 206-16</inkml:trace>
  <inkml:trace contextRef="#ctx0" brushRef="#br0" timeOffset="4816.72">27041 12151 78 0,'0'0'112'0,"0"0"-70"0,0 0-10 16,0 0-8-16,0 0-3 0,0 20 13 0,-17-1-20 0,17 0 7 0,-17 57 4 16,17-39-22-1,0-17 0-15,-20 0-2 0,20-2-2 0,0 19-1 0,0 2-13 16,-20-1-151-1,20-38-60 1</inkml:trace>
  <inkml:trace contextRef="#ctx0" brushRef="#br0" timeOffset="4933.35">27138 11866 20 0,'0'0'19'0,"0"0"6"16,0 0 7-16,0 0 2 0,0 0 81 0,0 0-93 0,0 0 24 16,0 39-18-1,-20-2-23-15,3-17-6 0,17 17-35 47,-20 21-264-47</inkml:trace>
  <inkml:trace contextRef="#ctx0" brushRef="#br0" timeOffset="5167.26">27289 12038 96 0,'0'0'51'0,"0"0"-3"0,0 0 54 0,0 19-84 16,-17-19 24-16,17 0-31 0,-40 19 21 15,23-1-22-15,0-18-3 0,17 19-4 0,0-19-1 0,-40 38 2 16,0 114 3 31,120 133-53-47,-80-285 46 62,34 20-88-62,63-20-160 0,-40-57 197 0</inkml:trace>
  <inkml:trace contextRef="#ctx0" brushRef="#br0" timeOffset="5400.74">27839 11980 135 0,'0'0'179'0,"-17"19"-54"16,0-19-92-16,17 0-25 0,-40 20 10 0,40-20-9 0,-20 0-5 15,6 19 7-15,-9-19-5 0,3 38 2 16,-17 37-5-1,37-17-1-15,-17-20 0 0,17-20-2 0,0 2 0 16,0-2 0-16,17 1 0 0,0 21 1 0,-17-3 0 16,63 38 0-1,-49-55-1-15,-14-1-1 0,0-19 0 0,0 19 1 0,20 0 0 0,-20-19-1 16,0 19 1-16,0-19-2 0,0 0-2 16,-34 18-102-1,11-18 66-15,-17-18-114 0,-14 18-59 0,14 0 189 16</inkml:trace>
  <inkml:trace contextRef="#ctx0" brushRef="#br0" timeOffset="6133.68">20676 12893 24 0,'0'0'81'0,"0"0"3"0,0 0-52 0,0 0-24 0,20 0 22 16,0 0-14-16,17 0-2 16,57-19 22-16,-74 19-29 47,302-38 44-32,687 76 5-15,-955-19-54 0,328 19 11 0,-137-19-9 16,-168-19-3-16,265 20 2 15,191-40 0-15,-359 1 0 16,-83 19-1-16,6 0 0 0,226-19 7 0,-1 0-1 16,231 19 10-1,-499 19-17-15,120 0 5 0,-117-19-5 16,0 39 1-16,37-39 3 0,-37 18-3 0,37-18 1 0,-54 20-1 16,111-1 4-16,-57-1-2 15,154 1 5 32,17-113 5-47,-245 94-14 0,0-20 0 0,0 1-1 0,-20 19 1 0,17-38-10 31,-17 38-2-31,17 0 2 0,-17 0-2 0,0 0-4 0,0 0-43 0,0 0 6 16,-17 0-50-16,17 0 60 0,-37 38-160 16,17-19 175-16,-14-19 16 0</inkml:trace>
  <inkml:trace contextRef="#ctx0" brushRef="#br0" timeOffset="6701.17">17161 14338 16 0,'0'0'6'0,"0"0"9"0,0 0-5 0,0 0 20 0,0 0 108 32,0 0-54-32,0 0-63 0,0 0-10 15,0 0 9-15,0 0 18 0,0 0-27 16,0 0-6-16,0 19 8 0,0-19-9 0,0 0 4 16,22 0-4-16,-22 0-4 62,0 18 4-62,0 40 11 16,0 132-8-16,-42 97-301 0,42-270 157 0,0-17 108 0</inkml:trace>
  <inkml:trace contextRef="#ctx0" brushRef="#br0" timeOffset="6900.41">17275 14546 19 0,'0'0'36'0,"0"0"13"0,0 0 60 16,0 0-92-16,0 0 15 0,0 0-17 0,0 0 11 15,0 0-13-15,0 21 18 0,0-21-23 0,0 19 2 0,0-1-1 16,17 39 12 15,-17 20-19-31,0-58-5 0,0-1-1 16,0-18 0-16,0 38-34 16,0-38 9-16,0 19-35 0,0-19 32 0,0 20-7 0,0-20-55 0,0 0 56 15,0 0-14-15</inkml:trace>
  <inkml:trace contextRef="#ctx0" brushRef="#br0" timeOffset="7476.49">17389 14490 12 0,'0'0'7'0,"0"0"1"0,0 0-3 0,0 0 11 0,0-18-12 0,0 18 1 0,0 0 0 0,0-20 4 0,0 20 3 15,0-19 8-15,0 2 47 0,0 17-56 16,0-21 0-16,0 21 8 0,0 0 13 15,0-20 18-15,0 20-27 0,0 0-13 0,0 0 10 16,0 0 4-16,0 0-1 16,0 0-17-16,0 20 6 0,0-20-9 0,0 0-1 15,0 21 2-15,0-21-4 0,0 17-6 16,0-17-36-16,-20 19-48 0,20-19 47 16,0 20-73-16,0-20 64 0,0 0 14 0,0 0 5 0,0 0 33 62</inkml:trace>
  <inkml:trace contextRef="#ctx0" brushRef="#br0" timeOffset="7766.92">17540 14718 29 0,'0'0'74'0,"-17"0"1"0,17 0-16 0,0 0-37 16,0 20-13-16,0-20-1 0,0 0 7 0,17 0-3 0,-17 0-6 16,0 0 6-16,40 0 19 15,-40 0-24-15,17 0 9 0,-17 0-4 0,0 0-7 0,23-20 3 16,-6 0 4-16,0-17-5 0,3 19-3 0,0-2 3 16,-3-17-6-16,20-3 8 15,6 22-5-15,-26-1-1 0,-17 19-4 16,37 58 11-1,-17-39-7-15,-20-1-3 0,0-18 0 63,17 57-1-63,-17 39 6 0,0 16-81 0,20-54-114 0,-20-39 56 0,37-19 71 0</inkml:trace>
  <inkml:trace contextRef="#ctx0" brushRef="#br0" timeOffset="8022">18187 14698 18 0,'0'0'50'0,"20"20"8"0,-20 0-25 16,37-1 21-16,-37-1-30 0,17 3-13 15,3-21 20-15,-20 17-20 0,57-17 43 16,-57 0-48-16,0 0 2 0,20-17 10 16,0-22-1-16,-20 39-15 15,0-59 3-15,0-16 9 16,0 56-11-16,0 1 4 0,0 18-3 0,0-19-1 15,0 19 7-15,-57 0 10 0,37 19-11 16,20-19-9 47,-20 37 14-32,60 457-224-31,228-530-64 0</inkml:trace>
  <inkml:trace contextRef="#ctx0" brushRef="#br0" timeOffset="8700.44">19783 14528 14 0,'0'0'3'0,"0"0"5"0,0 0 32 0,0 0 0 0,0 0 57 31,0 0-34-31,0-19-53 0,0 19 9 0,-20 0 33 16,20 0-25-16,-37 0-7 15,37 0-18-15,-40 37 15 32,6 78-3-17,34-95-13-15,-20 17-2 0,20-37 0 0,0 20 2 0,0 17 0 16,0 40 1 0,37-2-39 46,57-35-224-62,-17-40 130 0</inkml:trace>
  <inkml:trace contextRef="#ctx0" brushRef="#br0" timeOffset="9001.19">20219 14661 21 0,'0'0'10'0,"-17"0"25"0,17 0 12 0,0 0-24 16,0 0 35-16,-17 0-27 0,17-18-17 0,0 18-14 62,-42-20 56-62,-33 95 20 0,75-35-64 16,-20-21-11-16,20-1 3 0,0-18-2 0,0 38 6 0,0-19-3 0,0 1-2 16,0-3 2-16,20 24 9 15,0-41-4-15,-3 0-4 0,-17 0-2 16,0-20-2-16,20 20 2 0,-2-77 13 15,1 60-16-15,-19-22-2 0,0 20 3 0,23-21 4 16,-23 23-5-16,0-3-2 0,0 20 0 16,0-18 1-16,0 18-1 0,0-20-2 0,0 20-3 0,-23 0 1 15,23 0 0-15,0 0-23 0,-19 38-164 32,19 19-31-32,0-57 211 0</inkml:trace>
  <inkml:trace contextRef="#ctx0" brushRef="#br0" timeOffset="9583.7">20430 14472 18 0,'-20'0'243'0,"20"0"-216"0,0 0-16 0,0 0 0 0,0 0-1 0,-19 0 9 0,19 0-6 0,0 74 12 15,0-53-24-15,0 110 6 47,19 81 1-47,-19-212-7 0,20 17 4 0,-20-17 0 16,20 19 5-16,-20-19-6 0,0 0 0 0,35-19 11 16,5-18-5-16,-3-1-7 15,-37 38-3 48,0 0 0-1,0-39 2 1,59-36 4-63,16-59-171 0,-55 116 64 0,-3 18-91 0</inkml:trace>
  <inkml:trace contextRef="#ctx0" brushRef="#br0" timeOffset="9950.62">20773 14643 11 0,'131'-153'301'0,"-111"115"-291"15,-20 19 3-15,0 2-2 0,0 17 0 16,-20 0 10-16,3 0-12 0,17 17-4 16,0-17-2-16,-57 113 26 31,17 39-2-31,40-152-25 0,0 40 0 0,0-21-2 15,0-19 2-15,0 39-1 0,0-22-1 0,0 39 0 16,0-35-1 0,0-1-15-1,0-3 8-15,40 2-164 0,-3-75 4 16,-17 18 116 0,-20 18 38-16,17-16 3 15,62-137 12-15,-79 173 2 0,0-19-1 16,18 38 113-1,-18 1-42-15,0 18-30 16,0-21-19-16,0-17-13 0,-18 20 6 0,18 0-9 0,0-20-1 0,0 19 17 16,0-1-14-16,0-18 9 0,0 0-3 0,0 0 4 31,92-114 16-31,-92 114-35 0,37-75 2 16,3 56-3-16,-40-20 0 0,114-56-19 31,-77 78-93-31,40 17-206 31</inkml:trace>
  <inkml:trace contextRef="#ctx0" brushRef="#br0" timeOffset="10553.51">21571 14509 17 0,'-40'19'262'0,"3"-19"-251"0,17 0 11 0,0 39-11 0,20-20-2 16,0-1-6-16,-17 59 12 31,17 55 29-31,0-132-36 15,0 19-6-15,17 1 11 16,3-20-6-16,-20-20-1 16,0 1 1-16,20-19-6 0,0 20 3 15,-3-21-1-15,-17 39-4 0,0-20 3 0,20 20-1 0,-20-17 0 16,20 17-1-16,-3-20 4 16,-17 2-1-16,0 18 1 0,23 0-2 0,-23 0-2 15,17 0 10 1,-17 0-5-16,0-20-2 15,0 20-2 32,0 0 5-47,17-56 4 0,-17 56-6 16,0 0-2-16,0 0 0 0,0 0-2 0,0 0 1 0,0 0 1 16,-17 19 3-16,17-19-5 15,0 0 0-15,-17 0 1 0,17 37 4 16,-23 38-3 15,23 2 1-31,0-77-3 0,0 0 0 0,0 21 1 0,23-4 0 16,-23 2 1-16,0 1-2 0,17 18-5 15,-17-38 6-15,17 0-1 0,3 20 3 16,-20-20-4-16,20 0-1 0,-20 17 2 0,0-17 0 0,17 0 0 16,-17 0-3-16,0 0 1 0,37 0-49 15,6-17-56-15,11-3-233 31,-54 20 332-31,0 0-4 0</inkml:trace>
  <inkml:trace contextRef="#ctx0" brushRef="#br0" timeOffset="11017.35">22047 14528 29 0,'0'0'63'0,"0"-19"31"0,0 19-33 0,-20 0-48 0,20-19 15 0,0 19-20 0,0 0 8 16,-20-18 6-16,20 18-11 0,-20 0-6 16,-17 0 37-1,37 18-37-15,-20 20 4 16,0 1-1-16,20-20-5 0,0-1-3 0,0 1 2 0,0 1-1 16,-17-2 4-16,17 2-3 0,0 37 3 0,0-38-2 15,0-19 0-15,0 39 4 0,17 17 11 16,-17-56-15-16,20 0 2 15,-20 0-2-15,43-39 15 16,-29-36-13-16,-14 18-4 16,0-1 4-16,20 21-4 0,-20 18 0 0,0-2-1 0,0 3 3 15,0-20 1-15,0 38-1 0,0-38-2 0,0 38 0 0,0-19-1 0,0 2 5 16,0 17-5-16,0 0 1 0,0 36 3 16,0 2 1-16,0 0-1 0,0 20-1 0,0-1-1 15,0-19 1-15,0 56 3 0,0-56-3 0,-20 1-1 16,20 190 5-16,-14-41 0 15,-9-111-4-15,23-39-4 0,-57 95 1 16,37-95-6-16,20-38 1 0,-17 20-25 16,17-20-2-16,-20-37-60 15,20-4 36-15,0 22 23 0,0-36-46 0,20-155-148 47,-3 152 216-47</inkml:trace>
  <inkml:trace contextRef="#ctx0" brushRef="#br0" timeOffset="11351.12">22292 14852 18 0,'0'0'24'0,"0"0"61"0,0 0-58 0,20 0 3 0,-20 0-20 0,0 0-1 31,17 0 50-31,23-20-19 0,-23 1-23 0,-17 19-13 16,23-17 3-16,-23 17-5 0,0 0-1 0,17-58 6 15,-17 38-4-15,0 0 5 0,0 20-3 0,0-37 2 0,0 19 8 16,0-2-12-16,0 1 10 0,0 1-3 0,0 18-10 63,0-19 19-48,-114 248 94-15,114-212-109 0,0 22 2 16,0-22-4-16,0 24 7 0,0-5-8 0,17-15 0 0,40 15-9 15,-57-36 4-15,23 20-17 16,-23-20 7-16,34-20-77 16,23-37-275-1,-37 38 321-15,-20 19 35 0</inkml:trace>
  <inkml:trace contextRef="#ctx0" brushRef="#br0" timeOffset="12284.26">17354 15649 18 0,'0'0'9'0,"-22"0"70"0,22 0-62 0,0 0-3 0,-20 0 14 0,20 0-16 0,0 0 0 0,0 0-1 0,-20 19 15 0,20-19-14 0,-17 22 10 16,17-3 3-16,-17 35 22 16,-3-34-23-16,0 17-5 15,20-37-14-15,0 41 7 0,0-41-7 0,0 17 4 0,-20 2-6 16,20 19 3-16,0 95 4 16,0-95-8-16,0 1-1 0,0-22-1 0,0 4 0 15,0-1 1-15,0 225 4 16,-15-74-1-1,15-130-3-15,0-24-2 0,0 21 5 16,0-38 1-16,-22 0-5 0,22 0 3 0,0 0 1 0,0 0-3 16,0 0 1-16,0 0-1 0,0-96 6 31,37-75 5-31,-17 134-10 0,-20 37-2 62,40-114 5-62,91 208 31 0,-151-37-32 16,20-37-4-16,-37 38 0 0,37-39 1 0,-20-19-1 16,-17 17 4-16,20 4-3 0,-3-3-4 0,0-18 1 15,-37 0-49-15,37 0 41 16,20 0-1-16,0 0-19 0,0 0 12 0,-20 0-26 0,20 0-4 16,0 0 21-16,0 0-31 0,0 0-10 0,62 0-80 15,-62 0 136-15</inkml:trace>
  <inkml:trace contextRef="#ctx0" brushRef="#br0" timeOffset="12550.86">17429 16562 16 0,'0'0'5'0,"0"0"-1"0,0 0 4 0,0 0 5 0,0 0 104 0,0 21-38 0,0-21-79 62,17 56 71-46,-17 20-40-16,37-94 89 0,-17-60-103 16,-20 42-11-16,20-2-1 0,37-59 3 15,-40 60-7-15,23 37-12 32,-23 0-7-32,-17 0-5 0,20 20-29 0,-20-3 31 0,0-17-4 15,0 20-76-15,20 0 2 0,-20-2-23 16,0 2 108-16,0-20-1 15</inkml:trace>
  <inkml:trace contextRef="#ctx0" brushRef="#br0" timeOffset="13150.82">17919 16488 23 0,'0'0'29'0,"0"0"-6"0,0 0 4 0,0 0 24 16,0-20 67-16,0 20-88 15,0-20-17-15,-37 20 77 16,37 0-80-16,-17 20 5 15,17-20-12-15,0 20 0 0,-20-2 3 16,20-18-4-16,0 20 0 0,0-1 2 0,0 19-2 0,0-38-2 63,0 18 4-48,57 58 43-15,-57-134-37 0,17 22-7 0,3-59 3 0,-20 95-6 16,0 0 3-16,0-20-2 0,0 20-2 0,0 0 1 15,0 20 1-15,20 54 1 16,-20-17-3-16,23-37 1 0,-23 38-3 16,0-40 1-16,0 0 1 0,0 20-14 0,0 2-7 15,0-40 9-15,0 57-58 16,0-57 24-16,14 0-187 16,-14-20 181-16,0-17 15 0,40-41 30 15,-40 60 8-15,20-58 2 16,14 20 11-1,6 18 181-15,-17 55-162 16,-23 22 26-16,0-39-45 0,0 38 26 16,14-17-26-1,-14-4 0-15,0 21 4 0,0-38-12 0,20 0 11 16,-20 0 0-16,20-18-12 0,-20-19 7 16,54-40 8 30,43 20 30-46,-77 76-45 0,-20 19-1 0,0-38-2 16,0 77 2-16,0-40-4 16,0-19-3-1,0 78-132-15,0-59-21 16,0-37 115-16,40-17-150 16,-40 17 189-16,0-20-6 15</inkml:trace>
  <inkml:trace contextRef="#ctx0" brushRef="#br0" timeOffset="13401.1">18737 16545 17 0,'0'0'132'0,"0"0"-110"0,0-19 62 0,0 19-36 0,0 0-26 0,0 0 22 15,0 0-3-15,-20 0-32 16,20 0-2-16,0 19 1 0,0-2-3 15,-17-17-1 17,17 77 11-17,37-1-9-15,-17-76-8 0,3 0-4 0,-9 0-5 16,-14 0-14-16,40 0-39 0,-20 0 35 0,-3-18-89 16,0 18 65-16,23-37-89 0,-40 37 128 15</inkml:trace>
  <inkml:trace contextRef="#ctx0" brushRef="#br0" timeOffset="13734.61">19233 15861 51 0,'0'0'63'0,"0"0"-32"0,0 0 19 0,0 0-26 0,0 0 37 15,0 0-46-15,0 0 53 16,0 17-43-1,0 22-17-15,0-39-5 0,-17 37 3 0,17-37-4 0,0 37 0 0,0 4 2 16,0-24-2-16,0 2-2 0,-23 153 5 16,6-38-5-16,17-97-2 0,-20 40 4 0,20-39-2 15,0 37 2-15,0-75-1 32,0 38 27-32,37-115-2 0,-37 77-23 0,40-56 4 15,-23-39 2-15,40 19-2 0,-37 76-5 16,17-38 9-16,-14 38-10 15,-6 38-2-15,-17-18 2 16,37 56-1-16,0 94-46 16,0 40-310-1,-17-136 250-15,-20-54 97 16</inkml:trace>
  <inkml:trace contextRef="#ctx0" brushRef="#br0" timeOffset="14320.38">20676 16220 11 0,'0'0'3'0,"0"0"-1"0,0 0 3 0,0 0-1 0,0 0 22 0,0 0 14 0,0 0-25 0,0 0 1 0,0-17 16 0,0 17-2 0,0 0 24 16,0 0-41-16,0 0 12 0,0 0-2 0,0 0-13 15,0 0 1-15,0 0-1 0,0 0 17 0,0 0-18 16,-20 0-1-16,20 0 2 0,0 0-2 0,0 0-8 63,-35 0 40-48,-101 152 6-15,101 55-42 0,15-130-4 16,20-39-5-16,0-18-6 0,20-2 4 0,-20-18-13 0,17 39-11 15,21-3-125 1,39-55-79-16,-58 19 218 16</inkml:trace>
  <inkml:trace contextRef="#ctx0" brushRef="#br0" timeOffset="14617.99">21038 16260 21 0,'0'0'33'0,"0"0"-9"0,0 0 60 0,0 0 7 0,0 0-74 15,-37 0 47-15,37 0-48 16,-18 0-11-16,18 17 2 0,-22-17-4 0,-15 39 3 16,17-20-6-16,3 1 1 0,-3-1 0 0,20 18-1 15,-37 58 2-15,37-56-4 16,0-22 2-16,-18 22-2 0,36 57 5 47,93-154 76-47,-111 38-73 0,20-16-1 15,-20-59 1-15,0 75-5 0,0 0 0 0,0-17-2 16,0 17 0-16,0 20-2 0,0 0 1 0,0-17-3 0,0-2-41 16,-20 19-124 15,20 56-53-31,0-36 202 16</inkml:trace>
  <inkml:trace contextRef="#ctx0" brushRef="#br0" timeOffset="15044.94">21174 16277 31 0,'0'0'21'0,"0"0"34"16,0 0-27-16,0 0 24 0,-22 0 15 16,22 20-31-16,0 18 17 0,-20-18-43 0,20-1 6 0,0-2-10 15,0 3 0-15,0-20 0 0,-20 57 7 0,20-37-10 0,0 93 8 16,0-75-11-16,0-17 2 15,0 16 0-15,0-37-1 0,0 18 1 0,20 0 5 16,-20-18 6-16,0 0-8 0,0 0 5 16,42-56 12-16,-27 18-22 0,-15 18 3 0,20-16 0 15,-20 15-2-15,0 21-1 63,0 0 0-1,0 0 0 1,40-114 2-48,91 21-472-15,-111 112 453 0</inkml:trace>
  <inkml:trace contextRef="#ctx0" brushRef="#br0" timeOffset="15351.44">21571 16391 14 0,'40'-114'333'0,"-80"153"-305"16,20-20-25-16,20 1-2 0,-20-1 2 0,3-2 1 0,17-17 0 16,-20 40 5-16,20-3 1 0,-20 1-5 0,0-18-2 15,20 16-1-15,0 21 2 16,-17-16-4-16,17-41 0 0,0 37 1 0,0-37-2 16,0 18-3-16,17 0 3 0,23 3-94 31,17-136-94-31,-20 38 149 15,-37 60 32-15,23-22 0 0,31-76 7 47,20 59 72-47,-74 76-33 0,0-20-25 0,0 36 31 16,0-16-38-16,0 0 18 16,0-3-13-16,0 3 14 0,0-20-12 0,20 38 49 15,3-38-13 16,31-95-32-31,-34 75-17 0,17-16-6 16,-37 16 3-16,37 1-82 16,6 19-70-16,-43 0 69 15,14 0 16-15,-14 0 51 0,0 0 10 0,20 0-8 16</inkml:trace>
  <inkml:trace contextRef="#ctx0" brushRef="#br0" timeOffset="15850.91">22081 16316 29 0,'-34'75'353'0,"34"-55"-349"0,0-20 7 15,-20 37 6-15,20-37-10 0,0 20-1 0,0-20-6 63,-20 0 3-63,40 38 8 0,0-18-3 0,-3-20-1 0,-17 0 0 15,17-20-2-15,-17 20-3 0,0 0 1 0,20 0-1 16,-20 0 0-16,0-18 3 0,0 18-4 16,0 0-1-16,0-20-1 0,0 20 2 15,0 0 0-15,0-20 1 0,0 20-2 16,0 0-1-16,0 0 2 0,0 0 0 0,0 0 0 16,0 0-3-16,0 0 3 0,0 0-1 15,0 0 3-15,0 0-3 16,0 0 0-16,0 0 1 0,0 0-2 0,0 0 1 15,0 0 2-15,0 0-1 0,0 0-1 0,0 0 2 16,0 0 2-16,0 0 5 47,0 40 2-47,0 17-5 16,0-40-4-16,0-17-2 0,0 21-1 15,20-21 1-15,-20 18 0 0,0-18 0 63,0 38-1-63,23-38 2 0,11 21-4 15,60-4-277-15,-74-34 49 0,0 17 219 0</inkml:trace>
  <inkml:trace contextRef="#ctx0" brushRef="#br0" timeOffset="16268.4">22483 16506 36 0,'-40'-115'277'0,"23"98"-255"0,17 17-16 0,-17-19 0 0,17 19 12 0,0 0-8 0,-23 0 0 0,23 19 0 15,0-19-8-15,-17 17 2 0,17 3-3 0,0-20 2 0,0 37 0 0,0-17-3 16,0-20 1-16,0 38 0 0,17 57 8 15,-17-77-3-15,0-18 0 16,23 20 13-16,-23-20-12 0,0 21 9 0,0-21-1 16,0 0-9-16,17-41 5 47,-34-318 14-47,-6 339-21 15,23 40 3-15,0 131 16 16,0-94-19-16,0-19 1 0,0 39 2 0,0-21-5 0,0 20 4 15,0-37-4-15,0-22 1 0,-17 251 10 16,-3-251-11-16,20 23-1 0,-20-3 1 16,-17 57-1-16,17-73-6 0,0-2-7 0,3-19-8 15,0 18 6-15,17-18 0 0,-60-94-239 47,60-78-28-47,20 78 268 0</inkml:trace>
  <inkml:trace contextRef="#ctx0" brushRef="#br0" timeOffset="16667.89">22728 16355 27 0,'0'0'70'0,"0"0"-41"0,0 19 53 0,0-2 0 0,0 3-42 15,0 0-32-15,0-3 10 0,0 61 37 16,0-59-48-16,20-2 14 16,-20 4-3-16,0-3-11 0,23-18 3 0,-9-18 27 46,6-325-5-30,-20 343-30-16,-20-37 3 0,6 37 0 0,14 0-4 0,0 0 1 16,-23 0-2-16,3 17 3 0,0 79 6 15,3-21-7-15,-20 117 4 0,37-156-5 16,-20 42-2-16,20-21 2 0,0-21-1 0,0-15-2 0,37 73-35 16,0-37-72-1,-37-57 69-15,20 21-49 0,23-21-81 0,-29 0 57 16,-14 0 105-16,0 0-3 0</inkml:trace>
  <inkml:trace contextRef="#ctx0" brushRef="#br0" timeOffset="17381.33">17161 17285 21 0,'22'0'67'0,"-22"0"6"0,0 21-51 0,0-21-3 0,0 36 48 0,0 3-22 0,0-1-15 16,0-38-23-16,0 18-1 0,0 41 22 0,0-42-17 16,0 80 17 15,15 492 15-15,-30-457-36-16,-7-17-1 0,22-77-5 0,-20 19 4 15,0 38 1-15,3-76-5 0,17-19-1 63,-37 76 3-63,-3-114-113 62,23-171-163-62,17-58 160 0</inkml:trace>
  <inkml:trace contextRef="#ctx0" brushRef="#br0" timeOffset="17551.39">17238 17496 17 0,'20'-40'189'0,"-3"40"-143"0,0-19-27 0,3 19 58 15,-20 0-65-15,20 0 18 0,2 0-21 0,-7 19 8 16,-15 2-10-16,20 35 16 0,0-56-19 16,-20 37 4-16,0 3-1 0,-20 73 6 15,0-94-12-15,-17 19 3 16,-37 58-9-16,54-79-8 16,-20-17-24-16,25 0 2 0,-47-17-118 15,62-3 101 1,0-17-73-16,20 17 86 0,-20 20 32 0,20-19-10 15</inkml:trace>
  <inkml:trace contextRef="#ctx0" brushRef="#br0" timeOffset="17934.14">17580 17761 22 0,'0'-19'215'0,"0"19"-176"0,0-38 38 0,-20 38-50 16,20-20-5-16,-20 20-7 15,20 0-7-15,-17 0-4 0,-3 0 1 16,20 20-3-16,-20-1 1 0,20 0-1 16,0 0-1-16,-20 0-1 0,20 0 4 15,0 19-4-15,0-19 0 16,20 1 4-16,-20-20-2 0,0 0 1 0,20 0-1 16,-20 0-1-1,20-39 10-15,-20 39-9 0,17-38 6 0,-17 19-1 16,0 19-5-16,0-19 2 0,0 19-1 15,0 0 6-15,20 19 2 0,-20-19-7 0,0 19-1 16,0 1 0-16,0-2 2 0,20 58 8 16,-20-56-10-16,0-2-1 0,0 2-2 0,17 16 3 0,-17-36-2 15,23 40 4-15,-23-23-4 0,17 4-1 16,0-2-2-16,-17-19 0 16,0 19-26-16,20-19-47 0,-20 0 75 62,20-59-137-62,34-112-177 0</inkml:trace>
  <inkml:trace contextRef="#ctx0" brushRef="#br0" timeOffset="18268.06">18016 17191 26 0,'0'0'110'0,"0"0"-66"0,0 0-10 0,0-20-21 0,0 20 12 15,0 0 1-15,0 20-1 0,0 16 6 16,0 4-13-16,0-22-10 0,0 39 5 0,0 0-3 0,-20 57 5 15,20-75-14-15,0 132 4 16,0-95-3-16,-14 18-3 16,-9-74 0-16,3 114-13 0,0-117 9 15,-17 42-52-15,37-40 48 16,-17-19-19-16,-3-57 6 16,0 36 20-16,20 21 2 0,-17-74 2 0,0 17 15 15,17 37-11-15,-43-94 47 31,86 76 13-31,-26 38-58 16,0 0 3 31,248 0-178-31,-265 0 78-16,20-57-39 0,23-20 82 0</inkml:trace>
  <inkml:trace contextRef="#ctx0" brushRef="#br0" timeOffset="18554.91">18207 17381 15 0,'0'0'3'0,"0"0"3"0,0-19 124 15,0-1-19 1,0 20-32 0,0 0-65-16,0 20-3 15,0-1-6-15,0 19 4 0,0-20-5 16,0 1-3-16,0 2 0 0,0 35 4 0,0 21-2 16,0-21-2-16,0 97 3 15,0-96 0-15,0-20 10 16,0-37 1-16,0 20-1 15,0-20-14 32,20-20 21-47,74-132 20 0,3 39-11 0,-80 113-25 16,0 36-2-16,-17-16-3 0,0-20 0 62,0 19 0-46,40 305-115-16,-23-210-319 0</inkml:trace>
  <inkml:trace contextRef="#ctx0" brushRef="#br0" timeOffset="19120.18">19478 17570 17 0,'0'0'28'0,"0"0"46"0,0 0-14 0,0 0-10 16,0 0-22-16,0 0-15 0,0 0 1 0,-17-18 23 16,17 18-26-16,0 0 10 0,0 0-11 0,0 0 0 0,0 0 8 15,-20 0 14-15,-17 0 3 16,37 0-31-16,-17 0-1 0,-6 0 7 47,-51 228 12-47,54-189-22 15,20-21 1-15,0 21-2 0,0-22 2 0,0 61-4 16,0-78 0-16,20 19-1 0,-20-2-2 16,0 3-10-16,17 17-63 0,3-37-184 31,17-37 150-31,-37 17 102 16</inkml:trace>
  <inkml:trace contextRef="#ctx0" brushRef="#br0" timeOffset="19467.25">19669 17666 30 0,'0'0'18'0,"0"0"8"0,0 0 117 15,-17 0-81-15,17 0-18 0,-20 0-33 0,20 0 7 16,-20 0-10-16,0 57 32 16,-17-19-27-16,37-19-7 15,-20 38 3-15,20-38-6 0,-20 1 0 0,20 17-2 16,-17 57 10 15,17 22 4-31,17-116-3 0,3 0 0 0,-20 0-7 16,43-59 20-16,-29 22-18 0,6 0-3 15,-20 18-1-15,20-1 0 0,0-55 4 0,-3 55-3 16,0-94 1 0,-17 76-6-16,0 18 1 0,0 20-2 15,0 0 1 48,0 0-88-63,0 58-100 0,20 37-77 0</inkml:trace>
  <inkml:trace contextRef="#ctx0" brushRef="#br0" timeOffset="19751.32">19823 17761 30 0,'17'266'357'0,"-17"-266"-354"0,0 58 16 0,17-39 2 0,-17 0 3 0,20-19-16 0,0-19 20 31,57-152 3-31,-60 114-30 0,6 0 2 15,-23 18-3-15,17 1 1 0,0 19 0 0,-17 0-1 0,0-1-2 0,20 2 1 0,-20 0-7 63,20-20-11-47,17 38-379-16,-19 56 299 0</inkml:trace>
  <inkml:trace contextRef="#ctx0" brushRef="#br0" timeOffset="20218.09">20202 17893 19 0,'0'0'28'0,"17"0"99"15,-17 20-104-15,0-20-2 0,0 0 14 0,0 0-20 16,20 0-1-16,-20 0-2 0,0 0 9 0,0 0-13 16,37-37 39-1,-17-20-21-15,-2-1-10 16,-18 39-10-16,0-19 8 16,0 18-8-16,0 2-1 0,0 18 0 15,0 0-2-15,0 0 0 0,0 0-2 0,0 0 4 16,0 18-3-16,-18 2 0 0,-2 37 2 15,20-57-2-15,-37 132 1 16,37-132-1-16,-20 78 0 0,3-22-2 16,-23 21 3-1,40-20-3-15,0-57 0 0,0 0-2 16,0 0 2 31,0 17-14-47,23-72-76 0,11-41 54 0,23-18 38 0,-37 77 3 0,-20-2 4 15,18 21 11-15,2 18-4 16,-20-20 1-16,0 20 0 0,19 0-2 0,-19 20 5 16,0-20-14-16,0 18 8 0,0 1-11 15,0 1 8-15,23 17-2 0,-23-17 7 16,0-20-11-16,15 0 1 0,-15 0 4 0,19 0 7 16,76-114 0 15,-18 37-18-31,-58 77-2 0,1-19-6 15,-2 19 1-15,19 0-107 16,-17 0 54-16,-20 0 25 0,20 0-48 0,17 0-113 16,-37 0 148-16,20 0 39 15</inkml:trace>
  <inkml:trace contextRef="#ctx0" brushRef="#br0" timeOffset="20718.53">20733 17951 9 0,'0'-18'36'0,"0"18"-35"0,0-20-1 31,40-17 12-31,-40 17 34 0,17 1-36 15,-17 19-1-15,0 0-1 0,0-18 16 16,22-2-12-16,-22 1 38 16,18 19-27-16,-18-19 33 0,0 19-47 15,0-19 41-15,0 19-23 0,0 0-18 16,0 0 34 0,0 0-32-16,-18 0 24 15,18 0-32-15,0 0-1 0,0 19 2 0,-22 0-3 16,22 0 3-16,0-19-3 0,0 20-1 15,-17 37 5 1,17 0 2-16,0-57-6 0,0 0 0 0,0 0 2 16,0 0 1-16,0 0 0 0,17 0 3 47,5-77 29-47,-4 20-29 0,-18 57-6 15,0 20 0-15,0-20 1 16,0 37-6-16,17 114-171 47,40-73-158-47,-37-59 291 0,-20 0 36 0,37-19 3 0,-15 0-8 15</inkml:trace>
  <inkml:trace contextRef="#ctx0" brushRef="#br0" timeOffset="21084.55">21174 17893 9 0,'0'-56'228'0,"0"38"-201"0,0-21 35 15,0 39-51-15,0-19 15 0,0 19-18 0,0 0-2 0,0-19 7 16,-22 0 2-16,22 19-3 0,0 0-8 16,0-19 1-16,0 19-3 0,0 0 1 0,0 19 0 0,0-19 3 0,0 19-1 15,0 19 4-15,0-19-4 16,0 1 1-16,0 37-2 0,0-40 0 16,0 3 0-16,22 0 1 0,-22-20-1 0,0 18 1 46,15 2 21 1,5-58-11-47,-55 132 43 0,35 135-51 16,0-209-6-16,0 92-1 16,0-54 2-16,0 17-4 0,-22-55 1 15,2-2-14-15,20-18-8 16,-20 0-17-16,20-57-56 15,-17-114-239-15,54-96 247 32</inkml:trace>
  <inkml:trace contextRef="#ctx0" brushRef="#br0" timeOffset="21450.97">21571 17951 15 0,'0'0'44'0,"17"0"102"16,-17-18-82-16,23-2 50 31,-6 0-90-31,0 20 12 47,23 0 24-47,-23-17-51 31,20-79 14-31,-37 77-21 16,0 19 1-16,20-19 1 0,-20 0-2 0,0 19 1 0,0 0 2 15,0-19 15 1,-20 38-8-16,3 38 3 0,-3-18-8 16,3-21-2-16,-3 21-3 0,20-39 0 15,0 37 0-15,-20 21 1 0,3-39-2 0,17 18 2 16,-17 78 3 15,51-40-5-31,-14-57-4 0,37 23-33 16,-20-24-60-1,-14 3 63-15,-6-20-50 0,0 0 31 0,3 18-158 0,-20-18 152 16,0 0 21-16,20 0 12 0</inkml:trace>
  <inkml:trace contextRef="#ctx0" brushRef="#br0" timeOffset="119240.49">28145 2168 35 0,'0'0'32'0,"0"0"-3"0,0 20 94 0,22 17-59 0,-22-37-57 0,0 20 3 0,17 38 1 15,1 16 8 1,-18-55-14-16,0 2 1 0,19 92 18 16,-19-75-15-16,0 0-2 0,20-20-5 0,-20 3 0 15,0-3 0-15,0 78 2 16,0-96-4-16,0 18-1 0,0-18-39 15,-20 0-113-15,20-38 53 0,-19 0 43 0,19 0 39 16,0 20-4 15</inkml:trace>
  <inkml:trace contextRef="#ctx0" brushRef="#br0" timeOffset="119345.25">28107 2017 30 0,'0'0'8'0,"0"0"64"0,0 0 2 16,0 0-56-16,0 0-2 0,0 19 31 15,0-19-32-15,0 17 8 0,0 4 40 47,0-1-131-47,0-40-230 16</inkml:trace>
  <inkml:trace contextRef="#ctx0" brushRef="#br0" timeOffset="119880.83">29097 1598 54 0,'-40'0'263'0,"23"0"-250"0,-23-18 41 16,6 18-35 15,-103 57 20-31,120-38-38 0,-1 37 9 0,-4-17-5 0,5-22-2 16,17 42 2-16,0-41-3 0,-20 40 2 0,20-2-2 15,0 210 6-15,0-188-7 16,20-4-1-16,-20 2 3 0,0-37-2 0,0-1-1 15,0 133-4-15,0-133-2 0,0 20-41 16,0-39-8-16,0-19-33 16,-20-19-17-16,20-1 78 15,-20-37-29-15,3 19 53 0,-21-38 9 16,38 38 16-16,-57-20 79 16,-2 1-45-16,-18 57 34 15,60 0-74-15,-1 0-1 0,-41 39 57 16,59-1-44-16,0-38-28 62,20 38 29-62,37 0-17 0,114 1 2 0,37-96-12 0,-71-21-28 0,-83 21-28 16,-34 57 28-16,17-36-38 0,-17 15 25 0,-20 2-8 0,37 1-9 0,0-19-124 16,3-3 113-16</inkml:trace>
  <inkml:trace contextRef="#ctx0" brushRef="#br0" timeOffset="120348.23">29932 1295 34 0,'-77'-21'337'0,"60"21"-319"0,-137 171 82 0,137-113-90 0,-3-38-4 0,0 16 4 0,3 3-1 0,0 19-1 0,-43 37 7 0,40-1-3 0,3-74-8 16,-3 95 8-16,3-42-8 0,17-14 1 0,0-3-2 15,0-17-2-15,0 19 1 0,17 94 8 16,3-95-7-16,-3-39-2 0,-17 39 1 16,40 0 4-16,17 19-2 0,-57-76-5 0,17 38 2 0,23-38 0 15,-40 19 0-15,74 39 0 16,-51-39 1-16,-23-19-2 0,54 18 1 15,-17 1-7-15,-17 1 1 0,37-20-85 16,-20 0 22-16,23 0-310 16,-43 0 336-16,0 0 24 0,3 0 3 0</inkml:trace>
  <inkml:trace contextRef="#ctx0" brushRef="#br0" timeOffset="120832.66">30368 1883 42 0,'-17'20'321'0,"17"-1"-295"0,17 18 6 0,6-37-27 0,-23 21 0 16,34-3 9-16,-14 20-5 0,0-21-5 0,-3 24 4 16,-17-41-4-16,20 18-1 0,0 21 0 0,-3-39-1 0,6 37 1 15,31 20-2-15,-17 1 0 16,-17-22 0-16,0 2 1 0,-3-19-2 0,-17 2 0 15,20-2-10-15,3-2-11 0,-23 4-11 16,14-3-85-16,6-18 74 0,-20 0-67 0,0 0 11 16,0-18 57-16,20 18 30 0</inkml:trace>
  <inkml:trace contextRef="#ctx0" brushRef="#br0" timeOffset="121096.64">30827 1998 24 0,'0'0'58'0,"0"0"-6"0,0-18 20 16,0 18-49-16,-20-39 97 47,-20 1-45-47,-54 18-7 0,57 40-57 0,-20 36 6 16,40-17-15-16,-80 94 11 15,97-113-11-15,-60 74-2 0,60-74-1 0,-14 37 0 0,-9-40 1 16,23 3 1-16,-17 38-1 0,-3 35-72 15,20-93 19-15,0 0-67 16,20 0 61-16,-20 0-10 0,17 0 6 0,20-18-37 0</inkml:trace>
  <inkml:trace contextRef="#ctx0" brushRef="#br0" timeOffset="121457.37">30938 1181 35 0,'0'0'42'0,"0"0"-16"0,0 0 1 0,0 0 1 0,0 0 26 0,0 0-30 16,0 0-2-16,0 0-2 0,20 0-2 0,-20 0 14 0,0 0-19 0,20 19 17 15,0-19-5-15,14 17-7 16,-34-17-12-16,23 0 0 0,14 40 10 16,0 35 3-16,-17-55-14 0,20 37 5 0,-40-21-5 15,54 99 12-15,-54-78-11 0,20 228 28 16,-20-190-28-16,-20 0-2 0,-20 18 1 16,3 39 2-16,0 1 0 15,0-77-6-15,0-37-2 0,14-2-13 16,6-37-11-16,17 19 8 15,-37 0-122-15,17-19 96 0,0-19-68 0,6-19-58 0,14 20 144 16,0-3 14-16,0 3-2 0</inkml:trace>
  <inkml:trace contextRef="#ctx0" brushRef="#br0" timeOffset="121937.21">31907 1295 25 0,'-17'0'117'0,"17"0"-35"0,0 0-67 15,0 0 13-15,0 19-2 0,0 19 34 16,-37-2-15-1,37-15-42-15,0-3 4 0,-22 0-2 0,4-18-3 16,18 21-1-16,-17-21 2 0,17 20-1 0,-20-3 0 0,20-17 0 16,-20 20-1-16,20-2-1 0,0 39 3 15,0-57-2 1,0 58 8 0,0-40-2-16,20 2 1 62,-20-2 12-62,0 58 27 0,-20-37-26 0,20-21-15 0,-20 59 20 16,20-58-23-16,0 20 2 0,-14-21-3 0,14 1 1 15,0 17 9-15,0 5-10 0,0 16 4 0,0-40-6 16,0 3 0-16,0-20 2 0,0 19-3 0,34 19-16 16,-34-38 5-16,20 0-6 0,0 20-32 0,-20-20 18 15,35 0-173 1,4 38-69-16</inkml:trace>
  <inkml:trace contextRef="#ctx0" brushRef="#br0" timeOffset="123318.91">28735 5173 31 0,'0'0'29'0,"0"0"26"0,20 0 42 31,37 0-46-31,-40 0-48 0,-17 0 1 16,0 19 6-16,20-19 0 0,-20 19 0 16,0-19-10 46,0 38 16-62,0 39 10 0,-20-20-14 0,3-19-8 0,17-21-2 0,0 3 1 0,0 0-2 16,0-20-1-16,0 19 3 0,0-19 0 0,0 0-2 15,0 18 4-15,0-18 1 16,0 20-3 0,0-20-1-16,0 0-1 0,0 18 0 0,0-18-1 0,-18 0 1 15,18 38-4 1,0 1 5-16,0-19 0 16,0-3 8-16,0 2 4 15,0-19-11-15,0 19 10 0,0-19-9 0,0 38 16 16,0-38-12-16,0 19 6 15,0-19-12 32,0 19 8-47,-22 38 1 0,22-38-6 0,0 1 2 16,0-20-5-16,0 0 1 0,-17 37 2 16,17-37-4-16,0 0-1 62,-20 21 2-62,0 35-81 0,20 1-367 0</inkml:trace>
  <inkml:trace contextRef="#ctx0" brushRef="#br0" timeOffset="123684.96">28678 6903 27 0,'0'0'44'0,"0"0"64"0,0 0-65 0,0-19-24 0,0 19-19 31,0 0 89-31,57 133 74 0,-57-93-154 0,20-23-7 0,-20 22 0 16,0-1 0-16,0-21-1 0,0-17 1 0,0 40-2 0,0-3-1 0,0 20-1 15,0 21-61 1,0-61 10-16,0-17-23 0,-20-57-240 31</inkml:trace>
  <inkml:trace contextRef="#ctx0" brushRef="#br0" timeOffset="123826.49">28735 6560 39 0,'0'0'94'0,"0"0"-59"0,0 0 26 0,0 0-33 0,0 0 19 0,0 0-29 0,-20 20 33 15,20 1-42-15,0-21 9 16,0 17-8-1,0 2-10-15,0-19-2 0,0 0-2 0,0 20-85 16,0-20-72-16,0 0 103 0,0 0-16 0,0 0 52 16</inkml:trace>
  <inkml:trace contextRef="#ctx0" brushRef="#br0" timeOffset="124300.81">29553 6295 26 0,'0'0'158'0,"-20"-18"-90"0,20-2-38 0,0 20-16 16,0 0-3-16,-20 0 11 0,3 0 21 15,-43 0-9-15,43 0-21 0,0 0-9 16,-3 0 4-16,20 0-5 0,-20 0 4 0,0 0-5 0,6 38 4 15,-9-38-4-15,-17 77 7 16,40-60-8-16,-17 3 1 0,17 57 8 0,0 150 0 16,0-189-10-1,17 154 1-15,-17-156-1 0,0 59-1 16,20 19-3-16,-20-75-2 0,0 36-29 16,0-18-2-16,0-36 13 0,0-4-3 0,0 3-39 0,0-20 31 15,-20 20-143-15,20-20 141 16,0 0 37 31,-17-115-21-47,-74-190 227 0,48 267-97 0,43 38-97 0,-17-19-2 15,17 19 14-15,0 0 23 0,0 0-35 0,37 0 19 16,0 0-22-16,-17 0-2 16,-20 0-6-16,40 0 0 0,-6 0 2 0,29 0-1 0,85-17-19 31,-71-3-75-31,-60 20 52 0,23-20-71 0,-23 20-23 15,23-19 41-15</inkml:trace>
  <inkml:trace contextRef="#ctx0" brushRef="#br0" timeOffset="124666.32">30180 6372 41 0,'-151'-95'438'0,"111"150"-422"0,-17 79-3 0,-37 189 4 16,74-114-5-16,20-94-9 0,0-20-2 0,0-20 3 16,20-56-3-16,-20 38 2 0,37-36-1 15,-17 36 1-15,74 37 0 16,-54-74-5-16,-23-3-1 0,20-17-25 16,-17 0 4-16,17 0-48 0,-17 0 20 15,77-37-293-15,-60 0 314 0</inkml:trace>
  <inkml:trace contextRef="#ctx0" brushRef="#br0" timeOffset="125043.62">30673 6846 45 0,'0'0'56'0,"0"0"2"0,0 0-32 0,0 0-2 0,0 0-3 16,0 0 67-16,0 0-74 0,0 0 11 16,0 0-15-16,0 0 9 0,20 19-3 0,-20-19-1 0,17 19-9 15,3 0 6-15,-20-19-8 0,23 20 2 0,-9-20-3 0,6 37 1 16,-20 1-2-16,20-38-2 0,17 96 3 16,-20-77-4-16,3 19-1 0,0-1-25 15,-20-37 7-15,0 20-5 0,23-1-94 0,-23-1-6 16,0 3 68-16,14-21-24 0</inkml:trace>
  <inkml:trace contextRef="#ctx0" brushRef="#br0" timeOffset="125269.89">31129 6657 33 0,'0'0'236'0,"0"0"-208"0,0-20 77 16,0 20-92-16,0 0-1 0,0 20 9 0,0 36 14 15,-20 20-16-15,3 0-9 0,-3 19-2 16,-114 267 25-1,97-287-28-15,-3 59 7 0,23-77-10 0,-74 191 6 16,-9 75-5-16,83-265-2 0,-3-22 0 0,0 21-1 16,3 0-1-16,0-19 0 0,-6 1-9 0,6-1-15 0,17-1-28 15,-20 3-143 1,20-40 6-16,20 0 139 0,-20-21-7 16</inkml:trace>
  <inkml:trace contextRef="#ctx0" brushRef="#br0" timeOffset="125801.37">31394 6257 39 0,'0'0'69'0,"0"0"-43"0,0-20 69 0,0 20-74 0,0-19 55 0,0 19-64 16,20-17 47-1,0-4-31-15,-20 21-28 63,57 0 25-63,57 57 40 0,-20 704-28 0,-114-665-35 0,-54 112 2 15,20-73-68 17,11-118-137-32,26-34 82 0,17-40-45 15,0 17 154 16</inkml:trace>
  <inkml:trace contextRef="#ctx0" brushRef="#br0" timeOffset="126227.19">32307 6332 46 0,'0'-17'197'0,"0"17"-54"15,0 0-94-15,0 0-30 16,0 0-4-16,0 0 9 16,0 17-14-1,-18 40 2-15,-21 40 3 0,21-80-13 16,-2 60 1-16,1-56-2 16,19-4-1-16,0 2 1 0,-18 1-1 0,18-3 0 0,0 3 1 0,0-1-1 15,-17 19 2 1,17-38-2-16,0 0 0 0,17 0-1 0,-17 0 2 15,18 0-1-15,-18-19-1 0,19 0 1 16,-19 19 0-16,20-19-1 0,-2-18 4 16,-18 37-3-16,0-20 3 0,0 20-2 0,0 0 1 15,0 0-1-15,0 20 0 0,0 17-1 0,0-37 1 0,0 19-1 16,0 0 1-16,0 0 2 0,0 19-2 0,0-38-1 0,0 39 0 16,0 36 1-16,0-55-1 0,0 17-2 0,20 20-1 15,-1-17-21 1,-1-3-21-16,-18-18 2 15,42 19-142-15,-42-38 130 0,15 17-144 47</inkml:trace>
  <inkml:trace contextRef="#ctx0" brushRef="#br0" timeOffset="126977.75">29265 10326 38 0,'0'286'330'0,"40"-250"-296"0,-40-15-18 0,0-21-11 0,0 0-1 0,0 0 4 0,23 18-2 0,-23-18-4 0,0 0 6 15,0 0-7-15,0 0 0 0,0 0 1 0,0 0 0 32,-23 0 3-1,3 38 11-31,20-17-4 0,20-3-6 0,-20 1-2 0,37 17 3 15,-17 3 2-15,-20-20-5 0,20 2 1 16,-20-3 4-16,20 0-6 0,-3 40 13 0,0-2-5 16,-17-56-9-16,23 58 3 15,-6-20 3-15,-17 18 0 16,0 2-1-16,-17-58-6 0,-6 38-1 0,6-19 1 0,0 0-1 16,17-19 0-16,-20 18 0 0,-20 2 0 0,26 0 1 15,-83 54 1-15,77-54-2 16,-20 17-1-16,3 3-3 0,37-22 3 0,-37 1 0 0,37 19-1 15,-40 0-10-15,23 20-7 0,-3-21-24 16,20 1-46-16,0-19 58 0,-37 19-314 16,37-38 294-1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5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hyperlink" Target="https://drew.davidson.cool/zoo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Points-To Analysis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8B6355-8991-2F86-E09F-ECBCB205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500041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Draw the points-to graph of the following snippet: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PROGCODE_c_andersen.c">
            <a:extLst>
              <a:ext uri="{FF2B5EF4-FFF2-40B4-BE49-F238E27FC236}">
                <a16:creationId xmlns:a16="http://schemas.microsoft.com/office/drawing/2014/main" id="{A98FE1D2-A996-A656-6885-028EC2075D67}"/>
              </a:ext>
            </a:extLst>
          </p:cNvPr>
          <p:cNvSpPr txBox="1"/>
          <p:nvPr/>
        </p:nvSpPr>
        <p:spPr>
          <a:xfrm>
            <a:off x="873721" y="2090735"/>
            <a:ext cx="2653290" cy="230832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 = &amp;x;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 = &amp;p;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q = &amp;y;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s = &amp;q;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 = s;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915554D0-2768-7341-6021-7CCA05A77BE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46506" y="4935082"/>
              <a:ext cx="2849194" cy="18542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1424597">
                      <a:extLst>
                        <a:ext uri="{9D8B030D-6E8A-4147-A177-3AD203B41FA5}">
                          <a16:colId xmlns:a16="http://schemas.microsoft.com/office/drawing/2014/main" val="3286666898"/>
                        </a:ext>
                      </a:extLst>
                    </a:gridCol>
                    <a:gridCol w="1424597">
                      <a:extLst>
                        <a:ext uri="{9D8B030D-6E8A-4147-A177-3AD203B41FA5}">
                          <a16:colId xmlns:a16="http://schemas.microsoft.com/office/drawing/2014/main" val="398245349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Assignment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Constraint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521832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&amp;b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{ </m:t>
                              </m:r>
                            </m:oMath>
                          </a14:m>
                          <a:r>
                            <a:rPr lang="en-US" dirty="0"/>
                            <a:t>b</a:t>
                          </a:r>
                          <a:r>
                            <a:rPr lang="en-US" baseline="0" dirty="0"/>
                            <a:t> </a:t>
                          </a:r>
                          <a:r>
                            <a:rPr lang="en-US" dirty="0"/>
                            <a:t>}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29036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046940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*b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*b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37930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*a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*a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94526782"/>
                      </a:ext>
                    </a:extLst>
                  </a:tr>
                </a:tbl>
              </a:graphicData>
            </a:graphic>
          </p:graphicFrame>
        </mc:Choice>
        <mc:Fallback xmlns:a16="http://schemas.microsoft.com/office/drawing/2014/main" xmlns:p14="http://schemas.microsoft.com/office/powerpoint/2010/main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915554D0-2768-7341-6021-7CCA05A77BE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46506" y="4935082"/>
              <a:ext cx="2849194" cy="18542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1424597">
                      <a:extLst>
                        <a:ext uri="{9D8B030D-6E8A-4147-A177-3AD203B41FA5}">
                          <a16:colId xmlns:a16="http://schemas.microsoft.com/office/drawing/2014/main" val="3286666898"/>
                        </a:ext>
                      </a:extLst>
                    </a:gridCol>
                    <a:gridCol w="1424597">
                      <a:extLst>
                        <a:ext uri="{9D8B030D-6E8A-4147-A177-3AD203B41FA5}">
                          <a16:colId xmlns:a16="http://schemas.microsoft.com/office/drawing/2014/main" val="398245349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Assignment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Constraint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521832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&amp;b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55" t="-108197" r="-855" b="-3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29036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55" t="-208197" r="-855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046940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*b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55" t="-308197" r="-855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37930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*a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55" t="-408197" r="-855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45267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54443275"/>
      </p:ext>
    </p:extLst>
  </p:cSld>
  <p:clrMapOvr>
    <a:masterClrMapping/>
  </p:clrMapOvr>
</p:sld>
</file>

<file path=ppt/slides/slide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Points-To Analysis Review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51A6B68-D9F7-E5F4-D4F9-5508AE7EC31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46506" y="4935082"/>
              <a:ext cx="2849194" cy="18542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1424597">
                      <a:extLst>
                        <a:ext uri="{9D8B030D-6E8A-4147-A177-3AD203B41FA5}">
                          <a16:colId xmlns:a16="http://schemas.microsoft.com/office/drawing/2014/main" val="3286666898"/>
                        </a:ext>
                      </a:extLst>
                    </a:gridCol>
                    <a:gridCol w="1424597">
                      <a:extLst>
                        <a:ext uri="{9D8B030D-6E8A-4147-A177-3AD203B41FA5}">
                          <a16:colId xmlns:a16="http://schemas.microsoft.com/office/drawing/2014/main" val="398245349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Assignment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Constraint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521832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&amp;b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{ </m:t>
                              </m:r>
                            </m:oMath>
                          </a14:m>
                          <a:r>
                            <a:rPr lang="en-US" dirty="0"/>
                            <a:t>b</a:t>
                          </a:r>
                          <a:r>
                            <a:rPr lang="en-US" baseline="0" dirty="0"/>
                            <a:t> </a:t>
                          </a:r>
                          <a:r>
                            <a:rPr lang="en-US" dirty="0"/>
                            <a:t>}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29036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046940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*b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*b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37930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*a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*a </a:t>
                          </a:r>
                          <a14:m>
                            <m:oMath xmlns:m="http://schemas.openxmlformats.org/officeDocument/2006/math">
                              <m:r>
                                <a:rPr xmlns:a="http://schemas.openxmlformats.org/drawingml/2006/main"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⊇</m:t>
                              </m:r>
                              <m:r>
                                <a:rPr xmlns:a="http://schemas.openxmlformats.org/drawingml/2006/main"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dirty="0"/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94526782"/>
                      </a:ext>
                    </a:extLst>
                  </a:tr>
                </a:tbl>
              </a:graphicData>
            </a:graphic>
          </p:graphicFrame>
        </mc:Choice>
        <mc:Fallback xmlns:a16="http://schemas.microsoft.com/office/drawing/2014/main" xmlns:p14="http://schemas.microsoft.com/office/powerpoint/2010/main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51A6B68-D9F7-E5F4-D4F9-5508AE7EC31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46506" y="4935082"/>
              <a:ext cx="2849194" cy="185420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1424597">
                      <a:extLst>
                        <a:ext uri="{9D8B030D-6E8A-4147-A177-3AD203B41FA5}">
                          <a16:colId xmlns:a16="http://schemas.microsoft.com/office/drawing/2014/main" val="3286666898"/>
                        </a:ext>
                      </a:extLst>
                    </a:gridCol>
                    <a:gridCol w="1424597">
                      <a:extLst>
                        <a:ext uri="{9D8B030D-6E8A-4147-A177-3AD203B41FA5}">
                          <a16:colId xmlns:a16="http://schemas.microsoft.com/office/drawing/2014/main" val="398245349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Assignment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Constraint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521832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&amp;b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55" t="-108197" r="-855" b="-3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29036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55" t="-208197" r="-855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046940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 = *b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55" t="-308197" r="-855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379303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*a =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855" t="-408197" r="-855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45267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50320385"/>
      </p:ext>
    </p:extLst>
  </p:cSld>
  <p:clrMapOvr>
    <a:masterClrMapping/>
  </p:clrMapOvr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BEF210-B1F7-8CBA-47B5-B05DEBA2DF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Quiz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C1C92-40A9-F83A-F5F7-2B42B54CA0FA}"/>
              </a:ext>
            </a:extLst>
          </p:cNvPr>
          <p:cNvSpPr txBox="1"/>
          <p:nvPr/>
        </p:nvSpPr>
        <p:spPr>
          <a:xfrm>
            <a:off x="5959779" y="1893290"/>
            <a:ext cx="61530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Review session: Thursday at 7:00 PM, Location LEEP2 2425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93753-AD90-BE3E-5890-8353D5774DC5}"/>
              </a:ext>
            </a:extLst>
          </p:cNvPr>
          <p:cNvSpPr txBox="1"/>
          <p:nvPr/>
        </p:nvSpPr>
        <p:spPr>
          <a:xfrm>
            <a:off x="5956316" y="2175573"/>
            <a:ext cx="5673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Exam: in-class on Friday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11D04B2F-5D62-BBD1-3DC4-FBF81C007025}"/>
              </a:ext>
            </a:extLst>
          </p:cNvPr>
          <p:cNvSpPr txBox="1">
            <a:spLocks/>
          </p:cNvSpPr>
          <p:nvPr/>
        </p:nvSpPr>
        <p:spPr>
          <a:xfrm>
            <a:off x="5840860" y="2846820"/>
            <a:ext cx="5433204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Bonus Office Hours Tomorrow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77FCB7-87CD-ADAB-0D77-BCCB2235CDB5}"/>
              </a:ext>
            </a:extLst>
          </p:cNvPr>
          <p:cNvSpPr txBox="1"/>
          <p:nvPr/>
        </p:nvSpPr>
        <p:spPr>
          <a:xfrm>
            <a:off x="6013468" y="3271820"/>
            <a:ext cx="5673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Zoom: </a:t>
            </a:r>
            <a:r>
              <a:rPr lang="en-US" b="1" dirty="0">
                <a:solidFill>
                  <a:srgbClr val="666666"/>
                </a:solidFill>
                <a:hlinkClick r:id="rId2"/>
              </a:rPr>
              <a:t>https://drew.davidson.cool/zoom</a:t>
            </a:r>
            <a:r>
              <a:rPr lang="en-US" b="1" dirty="0">
                <a:solidFill>
                  <a:srgbClr val="666666"/>
                </a:solidFill>
              </a:rPr>
              <a:t> </a:t>
            </a:r>
          </a:p>
          <a:p>
            <a:r>
              <a:rPr lang="en-US" b="1" dirty="0">
                <a:solidFill>
                  <a:srgbClr val="666666"/>
                </a:solidFill>
              </a:rPr>
              <a:t>10:00 – 1:00</a:t>
            </a:r>
            <a:endParaRPr lang="en-US" dirty="0">
              <a:solidFill>
                <a:srgbClr val="666666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56842-345C-BC08-49BD-3B38592759BD}"/>
              </a:ext>
            </a:extLst>
          </p:cNvPr>
          <p:cNvSpPr txBox="1"/>
          <p:nvPr/>
        </p:nvSpPr>
        <p:spPr>
          <a:xfrm>
            <a:off x="8468593" y="2187696"/>
            <a:ext cx="3194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…or is it?!?!</a:t>
            </a:r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Program Instrumentation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99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Andersen’s Algorithm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40734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2ADD4E-DA97-212A-8488-12AE71A91A6E}"/>
              </a:ext>
            </a:extLst>
          </p:cNvPr>
          <p:cNvSpPr txBox="1">
            <a:spLocks/>
          </p:cNvSpPr>
          <p:nvPr/>
        </p:nvSpPr>
        <p:spPr>
          <a:xfrm>
            <a:off x="394480" y="1618759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Reachability formulation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D71D3-3E45-3212-E941-C6865423D9E2}"/>
              </a:ext>
            </a:extLst>
          </p:cNvPr>
          <p:cNvSpPr txBox="1"/>
          <p:nvPr/>
        </p:nvSpPr>
        <p:spPr>
          <a:xfrm>
            <a:off x="397180" y="1974685"/>
            <a:ext cx="4379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Step 1: </a:t>
            </a:r>
            <a:r>
              <a:rPr lang="en-US" dirty="0">
                <a:solidFill>
                  <a:srgbClr val="666666"/>
                </a:solidFill>
              </a:rPr>
              <a:t>Extract pointer-related operations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2: </a:t>
            </a:r>
            <a:r>
              <a:rPr lang="en-US" dirty="0">
                <a:solidFill>
                  <a:srgbClr val="666666"/>
                </a:solidFill>
              </a:rPr>
              <a:t>Saturate points-to graph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3: </a:t>
            </a:r>
            <a:r>
              <a:rPr lang="en-US" dirty="0">
                <a:solidFill>
                  <a:srgbClr val="666666"/>
                </a:solidFill>
              </a:rPr>
              <a:t>Compute node reachability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6DCFEA-AA15-2909-C55A-C58C002137B0}"/>
              </a:ext>
            </a:extLst>
          </p:cNvPr>
          <p:cNvCxnSpPr>
            <a:cxnSpLocks/>
          </p:cNvCxnSpPr>
          <p:nvPr/>
        </p:nvCxnSpPr>
        <p:spPr>
          <a:xfrm flipV="1">
            <a:off x="8968643" y="7423031"/>
            <a:ext cx="197320" cy="1212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CFF3520B-B871-CAF3-F659-194D42884E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94"/>
          <a:stretch/>
        </p:blipFill>
        <p:spPr>
          <a:xfrm>
            <a:off x="269154" y="3828411"/>
            <a:ext cx="4507507" cy="185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29620"/>
      </p:ext>
    </p:extLst>
  </p:cSld>
  <p:clrMapOvr>
    <a:masterClrMapping/>
  </p:clrMapOvr>
</p:sld>
</file>

<file path=ppt/slides/slide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99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Andersen’s Algorithm: Reachability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40734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2ADD4E-DA97-212A-8488-12AE71A91A6E}"/>
              </a:ext>
            </a:extLst>
          </p:cNvPr>
          <p:cNvSpPr txBox="1">
            <a:spLocks/>
          </p:cNvSpPr>
          <p:nvPr/>
        </p:nvSpPr>
        <p:spPr>
          <a:xfrm>
            <a:off x="394480" y="1618759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Reachability formulation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3A0B52-394F-38F7-BA49-83524C42CCDD}"/>
              </a:ext>
            </a:extLst>
          </p:cNvPr>
          <p:cNvSpPr txBox="1"/>
          <p:nvPr/>
        </p:nvSpPr>
        <p:spPr>
          <a:xfrm>
            <a:off x="6187498" y="1803610"/>
            <a:ext cx="10934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⊇ {a} </a:t>
            </a:r>
          </a:p>
          <a:p>
            <a:r>
              <a:rPr lang="en-US" dirty="0"/>
              <a:t>p ⊇ {b}</a:t>
            </a:r>
          </a:p>
          <a:p>
            <a:r>
              <a:rPr lang="en-US" dirty="0"/>
              <a:t>m ⊇ {p}</a:t>
            </a:r>
          </a:p>
          <a:p>
            <a:r>
              <a:rPr lang="en-US" dirty="0"/>
              <a:t>r ⊇ *m</a:t>
            </a:r>
          </a:p>
          <a:p>
            <a:r>
              <a:rPr lang="en-US" dirty="0"/>
              <a:t>q ⊇ {c} </a:t>
            </a:r>
          </a:p>
          <a:p>
            <a:r>
              <a:rPr lang="en-US" dirty="0"/>
              <a:t>m ⊇ {q}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54B23D-93EA-C062-8E2B-23226F7A0BC5}"/>
              </a:ext>
            </a:extLst>
          </p:cNvPr>
          <p:cNvSpPr txBox="1"/>
          <p:nvPr/>
        </p:nvSpPr>
        <p:spPr>
          <a:xfrm>
            <a:off x="4927327" y="3956203"/>
            <a:ext cx="764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Initial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80BA69-F222-7593-A89E-F31043B2A39C}"/>
              </a:ext>
            </a:extLst>
          </p:cNvPr>
          <p:cNvSpPr txBox="1"/>
          <p:nvPr/>
        </p:nvSpPr>
        <p:spPr>
          <a:xfrm>
            <a:off x="6569473" y="395620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Final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87023-FA53-B23D-0B42-811E23C40F11}"/>
              </a:ext>
            </a:extLst>
          </p:cNvPr>
          <p:cNvSpPr txBox="1"/>
          <p:nvPr/>
        </p:nvSpPr>
        <p:spPr>
          <a:xfrm>
            <a:off x="6237028" y="1450068"/>
            <a:ext cx="132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Constraints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CD49D1-A5BA-EF0E-D2E8-2C4741D36C34}"/>
              </a:ext>
            </a:extLst>
          </p:cNvPr>
          <p:cNvSpPr txBox="1"/>
          <p:nvPr/>
        </p:nvSpPr>
        <p:spPr>
          <a:xfrm>
            <a:off x="4948016" y="1450068"/>
            <a:ext cx="106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Program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F418C9-99AB-0F7E-1D2F-936602264F5A}"/>
              </a:ext>
            </a:extLst>
          </p:cNvPr>
          <p:cNvSpPr txBox="1"/>
          <p:nvPr/>
        </p:nvSpPr>
        <p:spPr>
          <a:xfrm>
            <a:off x="4975261" y="1803610"/>
            <a:ext cx="10836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 = &amp;a</a:t>
            </a:r>
          </a:p>
          <a:p>
            <a:r>
              <a:rPr lang="pt-BR" dirty="0"/>
              <a:t>p = &amp;b</a:t>
            </a:r>
          </a:p>
          <a:p>
            <a:r>
              <a:rPr lang="pt-BR" dirty="0"/>
              <a:t>m =&amp;p;</a:t>
            </a:r>
          </a:p>
          <a:p>
            <a:r>
              <a:rPr lang="pt-BR" dirty="0"/>
              <a:t>r = *m;</a:t>
            </a:r>
          </a:p>
          <a:p>
            <a:r>
              <a:rPr lang="pt-BR" dirty="0"/>
              <a:t>q = &amp;c;</a:t>
            </a:r>
          </a:p>
          <a:p>
            <a:r>
              <a:rPr lang="pt-BR" dirty="0"/>
              <a:t>m = &amp;q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F0C613-8ED9-1F80-BFCB-3BFD05931962}"/>
              </a:ext>
            </a:extLst>
          </p:cNvPr>
          <p:cNvSpPr txBox="1"/>
          <p:nvPr/>
        </p:nvSpPr>
        <p:spPr>
          <a:xfrm>
            <a:off x="4925128" y="4309745"/>
            <a:ext cx="16883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pts(a) = 	{ }</a:t>
            </a:r>
          </a:p>
          <a:p>
            <a:r>
              <a:rPr lang="en-US" dirty="0"/>
              <a:t>pts(b) =	{ }</a:t>
            </a:r>
          </a:p>
          <a:p>
            <a:r>
              <a:rPr lang="en-US" dirty="0"/>
              <a:t>pts(m) =	{ }</a:t>
            </a:r>
          </a:p>
          <a:p>
            <a:r>
              <a:rPr lang="en-US" dirty="0"/>
              <a:t>pts(p) =	{ }</a:t>
            </a:r>
          </a:p>
          <a:p>
            <a:r>
              <a:rPr lang="en-US" dirty="0"/>
              <a:t>pts(q) =	{ }  pts(r) =	{ }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297103-2C34-C1C0-EE50-99DBDA2C0A78}"/>
              </a:ext>
            </a:extLst>
          </p:cNvPr>
          <p:cNvSpPr txBox="1"/>
          <p:nvPr/>
        </p:nvSpPr>
        <p:spPr>
          <a:xfrm>
            <a:off x="6518406" y="4309745"/>
            <a:ext cx="25290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pts(a) = { }</a:t>
            </a:r>
          </a:p>
          <a:p>
            <a:r>
              <a:rPr lang="en-US" dirty="0"/>
              <a:t>pts(b) = { }</a:t>
            </a:r>
          </a:p>
          <a:p>
            <a:r>
              <a:rPr lang="en-US" dirty="0"/>
              <a:t>pts(m) = { p, q  }</a:t>
            </a:r>
          </a:p>
          <a:p>
            <a:r>
              <a:rPr lang="en-US" dirty="0"/>
              <a:t>pts(p) = { a, b }</a:t>
            </a:r>
          </a:p>
          <a:p>
            <a:r>
              <a:rPr lang="en-US" dirty="0"/>
              <a:t>pts(q) = { c }</a:t>
            </a:r>
          </a:p>
          <a:p>
            <a:r>
              <a:rPr lang="en-US" dirty="0"/>
              <a:t>pts(r) = { a, b, c }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E9B3972-BCC0-944C-6A19-C9730CDC803B}"/>
              </a:ext>
            </a:extLst>
          </p:cNvPr>
          <p:cNvSpPr/>
          <p:nvPr/>
        </p:nvSpPr>
        <p:spPr>
          <a:xfrm>
            <a:off x="9622899" y="1458539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6DCFEA-AA15-2909-C55A-C58C002137B0}"/>
              </a:ext>
            </a:extLst>
          </p:cNvPr>
          <p:cNvCxnSpPr>
            <a:cxnSpLocks/>
          </p:cNvCxnSpPr>
          <p:nvPr/>
        </p:nvCxnSpPr>
        <p:spPr>
          <a:xfrm flipV="1">
            <a:off x="8968643" y="7423031"/>
            <a:ext cx="197320" cy="1212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BCFB3AFD-5A5E-80FE-C6F4-14B37C0EC528}"/>
              </a:ext>
            </a:extLst>
          </p:cNvPr>
          <p:cNvSpPr/>
          <p:nvPr/>
        </p:nvSpPr>
        <p:spPr>
          <a:xfrm>
            <a:off x="8465781" y="2059323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F53A178-99E0-F0CC-478A-6744F8F4BC8C}"/>
              </a:ext>
            </a:extLst>
          </p:cNvPr>
          <p:cNvSpPr/>
          <p:nvPr/>
        </p:nvSpPr>
        <p:spPr>
          <a:xfrm>
            <a:off x="9459129" y="2964527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A116807-FE10-D3B0-71A9-C3BDDAA6C79E}"/>
              </a:ext>
            </a:extLst>
          </p:cNvPr>
          <p:cNvCxnSpPr>
            <a:cxnSpLocks/>
            <a:stCxn id="21" idx="5"/>
            <a:endCxn id="28" idx="1"/>
          </p:cNvCxnSpPr>
          <p:nvPr/>
        </p:nvCxnSpPr>
        <p:spPr>
          <a:xfrm>
            <a:off x="8758177" y="2320310"/>
            <a:ext cx="751119" cy="68899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C1B3BDE5-2549-7B37-6E94-A202A3EB07D2}"/>
              </a:ext>
            </a:extLst>
          </p:cNvPr>
          <p:cNvSpPr/>
          <p:nvPr/>
        </p:nvSpPr>
        <p:spPr>
          <a:xfrm>
            <a:off x="10918462" y="2093951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DED2C39-E176-D123-3753-973D09C3FADD}"/>
              </a:ext>
            </a:extLst>
          </p:cNvPr>
          <p:cNvCxnSpPr>
            <a:cxnSpLocks/>
            <a:stCxn id="30" idx="1"/>
            <a:endCxn id="19" idx="6"/>
          </p:cNvCxnSpPr>
          <p:nvPr/>
        </p:nvCxnSpPr>
        <p:spPr>
          <a:xfrm flipH="1" flipV="1">
            <a:off x="9965462" y="1611422"/>
            <a:ext cx="1003167" cy="52730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3E3108A-FDF6-72FA-E5C8-6552C9DFE319}"/>
              </a:ext>
            </a:extLst>
          </p:cNvPr>
          <p:cNvCxnSpPr>
            <a:cxnSpLocks/>
            <a:stCxn id="30" idx="3"/>
            <a:endCxn id="28" idx="6"/>
          </p:cNvCxnSpPr>
          <p:nvPr/>
        </p:nvCxnSpPr>
        <p:spPr>
          <a:xfrm flipH="1">
            <a:off x="9801692" y="2354938"/>
            <a:ext cx="1166937" cy="7624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03ADFEC3-6150-F9C9-299E-BEE47D8F8FCA}"/>
              </a:ext>
            </a:extLst>
          </p:cNvPr>
          <p:cNvSpPr/>
          <p:nvPr/>
        </p:nvSpPr>
        <p:spPr>
          <a:xfrm>
            <a:off x="7801987" y="3019113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2B5F554-2019-0C51-300E-4BFC13BDC4A6}"/>
              </a:ext>
            </a:extLst>
          </p:cNvPr>
          <p:cNvCxnSpPr>
            <a:cxnSpLocks/>
            <a:stCxn id="33" idx="7"/>
            <a:endCxn id="21" idx="3"/>
          </p:cNvCxnSpPr>
          <p:nvPr/>
        </p:nvCxnSpPr>
        <p:spPr>
          <a:xfrm flipV="1">
            <a:off x="8094383" y="2320310"/>
            <a:ext cx="421565" cy="7435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65130739-2AC2-5F4C-783D-94331434DACF}"/>
              </a:ext>
            </a:extLst>
          </p:cNvPr>
          <p:cNvSpPr/>
          <p:nvPr/>
        </p:nvSpPr>
        <p:spPr>
          <a:xfrm>
            <a:off x="9100567" y="4058295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2D99FBB-F519-C3C2-62CA-7BEFD31F087B}"/>
              </a:ext>
            </a:extLst>
          </p:cNvPr>
          <p:cNvSpPr/>
          <p:nvPr/>
        </p:nvSpPr>
        <p:spPr>
          <a:xfrm>
            <a:off x="10789695" y="3835104"/>
            <a:ext cx="342563" cy="3057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2307553-BEA6-EA2C-CE5E-AC310F6CDF1E}"/>
              </a:ext>
            </a:extLst>
          </p:cNvPr>
          <p:cNvCxnSpPr>
            <a:cxnSpLocks/>
            <a:stCxn id="33" idx="5"/>
            <a:endCxn id="35" idx="1"/>
          </p:cNvCxnSpPr>
          <p:nvPr/>
        </p:nvCxnSpPr>
        <p:spPr>
          <a:xfrm>
            <a:off x="8094383" y="3280100"/>
            <a:ext cx="1056351" cy="8229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9D20F04-A907-9586-F175-9FC9671666CB}"/>
              </a:ext>
            </a:extLst>
          </p:cNvPr>
          <p:cNvCxnSpPr>
            <a:cxnSpLocks/>
            <a:stCxn id="35" idx="6"/>
            <a:endCxn id="36" idx="2"/>
          </p:cNvCxnSpPr>
          <p:nvPr/>
        </p:nvCxnSpPr>
        <p:spPr>
          <a:xfrm flipV="1">
            <a:off x="9443130" y="3987987"/>
            <a:ext cx="1346565" cy="2231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69DDDFC-DB43-8C09-58A5-4DBBEAE4F5E6}"/>
              </a:ext>
            </a:extLst>
          </p:cNvPr>
          <p:cNvCxnSpPr>
            <a:cxnSpLocks/>
            <a:stCxn id="30" idx="4"/>
            <a:endCxn id="36" idx="0"/>
          </p:cNvCxnSpPr>
          <p:nvPr/>
        </p:nvCxnSpPr>
        <p:spPr>
          <a:xfrm flipH="1">
            <a:off x="10960977" y="2399716"/>
            <a:ext cx="128767" cy="1435388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CFF3520B-B871-CAF3-F659-194D42884E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94"/>
          <a:stretch/>
        </p:blipFill>
        <p:spPr>
          <a:xfrm>
            <a:off x="269154" y="3828411"/>
            <a:ext cx="4507507" cy="1850822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08B3703-0054-E8FF-7AFD-7498563327E1}"/>
              </a:ext>
            </a:extLst>
          </p:cNvPr>
          <p:cNvCxnSpPr>
            <a:cxnSpLocks/>
            <a:stCxn id="21" idx="7"/>
            <a:endCxn id="19" idx="2"/>
          </p:cNvCxnSpPr>
          <p:nvPr/>
        </p:nvCxnSpPr>
        <p:spPr>
          <a:xfrm flipV="1">
            <a:off x="8758177" y="1611422"/>
            <a:ext cx="864722" cy="4926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426C8EAD-4D7A-3E97-9E07-397E5B4769ED}"/>
                  </a:ext>
                </a:extLst>
              </p14:cNvPr>
              <p14:cNvContentPartPr/>
              <p14:nvPr/>
            </p14:nvContentPartPr>
            <p14:xfrm>
              <a:off x="8798760" y="4348800"/>
              <a:ext cx="445320" cy="252360"/>
            </p14:xfrm>
          </p:contentPart>
        </mc:Choice>
        <mc:Fallback xmlns:a16="http://schemas.microsoft.com/office/drawing/2014/main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426C8EAD-4D7A-3E97-9E07-397E5B4769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89400" y="4339440"/>
                <a:ext cx="464040" cy="271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0A6E5E4-3796-E659-CD9E-295CD11279A0}"/>
              </a:ext>
            </a:extLst>
          </p:cNvPr>
          <p:cNvSpPr txBox="1"/>
          <p:nvPr/>
        </p:nvSpPr>
        <p:spPr>
          <a:xfrm>
            <a:off x="397180" y="1974685"/>
            <a:ext cx="4379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Step 1: </a:t>
            </a:r>
            <a:r>
              <a:rPr lang="en-US" dirty="0">
                <a:solidFill>
                  <a:srgbClr val="666666"/>
                </a:solidFill>
              </a:rPr>
              <a:t>Extract pointer-related operations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2: </a:t>
            </a:r>
            <a:r>
              <a:rPr lang="en-US" dirty="0">
                <a:solidFill>
                  <a:srgbClr val="666666"/>
                </a:solidFill>
              </a:rPr>
              <a:t>Saturate points-to graph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3: </a:t>
            </a:r>
            <a:r>
              <a:rPr lang="en-US" dirty="0">
                <a:solidFill>
                  <a:srgbClr val="666666"/>
                </a:solidFill>
              </a:rPr>
              <a:t>Compute node reachability</a:t>
            </a:r>
          </a:p>
        </p:txBody>
      </p:sp>
    </p:spTree>
    <p:extLst>
      <p:ext uri="{BB962C8B-B14F-4D97-AF65-F5344CB8AC3E}">
        <p14:creationId xmlns:p14="http://schemas.microsoft.com/office/powerpoint/2010/main" val="117988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</p:bldLst>
  </p:timing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99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Points To and Type </a:t>
            </a:r>
            <a:r>
              <a:rPr lang="en-US" sz="3400" b="1" dirty="0" err="1"/>
              <a:t>Saftey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40734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2ADD4E-DA97-212A-8488-12AE71A91A6E}"/>
              </a:ext>
            </a:extLst>
          </p:cNvPr>
          <p:cNvSpPr txBox="1">
            <a:spLocks/>
          </p:cNvSpPr>
          <p:nvPr/>
        </p:nvSpPr>
        <p:spPr>
          <a:xfrm>
            <a:off x="394480" y="1618759"/>
            <a:ext cx="82086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“Feature” of the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D71D3-3E45-3212-E941-C6865423D9E2}"/>
              </a:ext>
            </a:extLst>
          </p:cNvPr>
          <p:cNvSpPr txBox="1"/>
          <p:nvPr/>
        </p:nvSpPr>
        <p:spPr>
          <a:xfrm>
            <a:off x="397180" y="1974685"/>
            <a:ext cx="43794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Our points-to relationships are somewhat contrived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6DCFEA-AA15-2909-C55A-C58C002137B0}"/>
              </a:ext>
            </a:extLst>
          </p:cNvPr>
          <p:cNvCxnSpPr>
            <a:cxnSpLocks/>
          </p:cNvCxnSpPr>
          <p:nvPr/>
        </p:nvCxnSpPr>
        <p:spPr>
          <a:xfrm flipV="1">
            <a:off x="8968643" y="7423031"/>
            <a:ext cx="197320" cy="1212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E08F119-ECA2-63C6-1CD7-5E1BB8317BBB}"/>
              </a:ext>
            </a:extLst>
          </p:cNvPr>
          <p:cNvSpPr txBox="1"/>
          <p:nvPr/>
        </p:nvSpPr>
        <p:spPr>
          <a:xfrm>
            <a:off x="1803041" y="3751385"/>
            <a:ext cx="1007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*a = b;</a:t>
            </a:r>
          </a:p>
          <a:p>
            <a:r>
              <a:rPr lang="en-US" dirty="0"/>
              <a:t>*a = *b;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943DEF-B857-9CFE-E03D-FF507E9EDCB3}"/>
              </a:ext>
            </a:extLst>
          </p:cNvPr>
          <p:cNvSpPr txBox="1"/>
          <p:nvPr/>
        </p:nvSpPr>
        <p:spPr>
          <a:xfrm>
            <a:off x="714783" y="3032971"/>
            <a:ext cx="331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Would a program ever actually </a:t>
            </a:r>
          </a:p>
          <a:p>
            <a:r>
              <a:rPr lang="en-US" dirty="0"/>
              <a:t>have both of these statements?</a:t>
            </a:r>
          </a:p>
        </p:txBody>
      </p:sp>
      <p:pic>
        <p:nvPicPr>
          <p:cNvPr id="2050" name="Picture 2" descr="What is the meaning of the word PRACTICALITY?">
            <a:extLst>
              <a:ext uri="{FF2B5EF4-FFF2-40B4-BE49-F238E27FC236}">
                <a16:creationId xmlns:a16="http://schemas.microsoft.com/office/drawing/2014/main" id="{C6C0F63A-4C29-DAC8-F5F0-F2741D74F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052" y="2155986"/>
            <a:ext cx="6090069" cy="342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78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Overhead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5C9C08-D79C-4511-C3F1-37275C2C1695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Worst Case: Cubic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D94A4-5D44-F484-FFAF-9399A230C400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That’s not great!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6ED850-B331-411E-9692-F2C31B63790C}"/>
              </a:ext>
            </a:extLst>
          </p:cNvPr>
          <p:cNvSpPr txBox="1">
            <a:spLocks/>
          </p:cNvSpPr>
          <p:nvPr/>
        </p:nvSpPr>
        <p:spPr>
          <a:xfrm>
            <a:off x="447463" y="3557097"/>
            <a:ext cx="3147934" cy="5978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0000"/>
              </a:lnSpc>
            </a:pPr>
            <a:r>
              <a:rPr lang="en-US" sz="2600" cap="small" dirty="0"/>
              <a:t>Optimization: </a:t>
            </a:r>
          </a:p>
          <a:p>
            <a:pPr>
              <a:lnSpc>
                <a:spcPct val="50000"/>
              </a:lnSpc>
            </a:pPr>
            <a:r>
              <a:rPr lang="en-US" sz="2600" cap="small" dirty="0"/>
              <a:t>Cycle elimination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272DE-8347-EA43-631A-F5601A741C97}"/>
              </a:ext>
            </a:extLst>
          </p:cNvPr>
          <p:cNvSpPr txBox="1"/>
          <p:nvPr/>
        </p:nvSpPr>
        <p:spPr>
          <a:xfrm>
            <a:off x="447462" y="4169874"/>
            <a:ext cx="3825958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Detect and collapse SCCs in the points-to relation</a:t>
            </a:r>
            <a:endParaRPr lang="en-US" sz="1800" dirty="0">
              <a:solidFill>
                <a:srgbClr val="666666"/>
              </a:solidFill>
            </a:endParaRPr>
          </a:p>
        </p:txBody>
      </p:sp>
      <p:pic>
        <p:nvPicPr>
          <p:cNvPr id="3" name="Picture 2" descr="Tell me, Mr. Anderson, what good is a phone call, if you're unable to  speak? - MagicalQuote | The matrix movie, Mr., Matrix quotes">
            <a:extLst>
              <a:ext uri="{FF2B5EF4-FFF2-40B4-BE49-F238E27FC236}">
                <a16:creationId xmlns:a16="http://schemas.microsoft.com/office/drawing/2014/main" id="{A97B98C5-3C1D-3602-0313-699B6F5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042" y="1712619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3A0B8C-6A2B-D7AD-3ED2-45794B7AD9A6}"/>
              </a:ext>
            </a:extLst>
          </p:cNvPr>
          <p:cNvSpPr txBox="1"/>
          <p:nvPr/>
        </p:nvSpPr>
        <p:spPr>
          <a:xfrm>
            <a:off x="10102512" y="3379638"/>
            <a:ext cx="1870192" cy="369332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points-to analysis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AF2D12-52BB-A00C-EBF9-07867221E262}"/>
              </a:ext>
            </a:extLst>
          </p:cNvPr>
          <p:cNvSpPr txBox="1"/>
          <p:nvPr/>
        </p:nvSpPr>
        <p:spPr>
          <a:xfrm>
            <a:off x="10696860" y="3807487"/>
            <a:ext cx="697627" cy="276999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scale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98DBC6-A514-14F9-0C43-AF17D8F67287}"/>
              </a:ext>
            </a:extLst>
          </p:cNvPr>
          <p:cNvSpPr txBox="1"/>
          <p:nvPr/>
        </p:nvSpPr>
        <p:spPr>
          <a:xfrm>
            <a:off x="9558957" y="3072546"/>
            <a:ext cx="45070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prof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7ACDC1-83C4-5541-4B95-1B213419915A}"/>
              </a:ext>
            </a:extLst>
          </p:cNvPr>
          <p:cNvSpPr txBox="1"/>
          <p:nvPr/>
        </p:nvSpPr>
        <p:spPr>
          <a:xfrm>
            <a:off x="10874387" y="3077729"/>
            <a:ext cx="159595" cy="264688"/>
          </a:xfrm>
          <a:prstGeom prst="rect">
            <a:avLst/>
          </a:prstGeom>
          <a:solidFill>
            <a:schemeClr val="bg1"/>
          </a:solidFill>
        </p:spPr>
        <p:txBody>
          <a:bodyPr wrap="none" lIns="27432" tIns="0" rIns="27432" bIns="18288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F882AF-958C-55CE-EB97-BA60F3C26BCB}"/>
              </a:ext>
            </a:extLst>
          </p:cNvPr>
          <p:cNvSpPr txBox="1"/>
          <p:nvPr/>
        </p:nvSpPr>
        <p:spPr>
          <a:xfrm>
            <a:off x="429972" y="2440320"/>
            <a:ext cx="4351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Most of the time is spent in re-analyzing constraints to get to a fixpoint </a:t>
            </a:r>
          </a:p>
        </p:txBody>
      </p:sp>
    </p:spTree>
    <p:extLst>
      <p:ext uri="{BB962C8B-B14F-4D97-AF65-F5344CB8AC3E}">
        <p14:creationId xmlns:p14="http://schemas.microsoft.com/office/powerpoint/2010/main" val="74477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 more-efficient Points-To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F58C7A-0DCA-FEEE-0DC6-E924AED04096}"/>
              </a:ext>
            </a:extLst>
          </p:cNvPr>
          <p:cNvSpPr txBox="1">
            <a:spLocks/>
          </p:cNvSpPr>
          <p:nvPr/>
        </p:nvSpPr>
        <p:spPr>
          <a:xfrm>
            <a:off x="429972" y="1679639"/>
            <a:ext cx="824666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Return again to our ancient wisdom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B9D290-0C66-AF6F-9250-9D2CD6007D2D}"/>
              </a:ext>
            </a:extLst>
          </p:cNvPr>
          <p:cNvSpPr txBox="1"/>
          <p:nvPr/>
        </p:nvSpPr>
        <p:spPr>
          <a:xfrm>
            <a:off x="429972" y="2034777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Simpler abstractions reach fixpoints faster</a:t>
            </a:r>
            <a:endParaRPr lang="en-US" sz="1800" dirty="0">
              <a:solidFill>
                <a:srgbClr val="666666"/>
              </a:solidFill>
            </a:endParaRPr>
          </a:p>
        </p:txBody>
      </p:sp>
      <p:pic>
        <p:nvPicPr>
          <p:cNvPr id="1026" name="Picture 2" descr="ANCIENT PROVERBS (True Wisdom)">
            <a:extLst>
              <a:ext uri="{FF2B5EF4-FFF2-40B4-BE49-F238E27FC236}">
                <a16:creationId xmlns:a16="http://schemas.microsoft.com/office/drawing/2014/main" id="{5441070D-22D8-6515-3766-25090BB28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2842418"/>
            <a:ext cx="6337300" cy="356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46533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 more-efficient Points-To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F58C7A-0DCA-FEEE-0DC6-E924AED04096}"/>
              </a:ext>
            </a:extLst>
          </p:cNvPr>
          <p:cNvSpPr txBox="1">
            <a:spLocks/>
          </p:cNvSpPr>
          <p:nvPr/>
        </p:nvSpPr>
        <p:spPr>
          <a:xfrm>
            <a:off x="429972" y="1679639"/>
            <a:ext cx="824666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Return again to our ancient wisdom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B9D290-0C66-AF6F-9250-9D2CD6007D2D}"/>
              </a:ext>
            </a:extLst>
          </p:cNvPr>
          <p:cNvSpPr txBox="1"/>
          <p:nvPr/>
        </p:nvSpPr>
        <p:spPr>
          <a:xfrm>
            <a:off x="429972" y="2034777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Simpler abstractions reach fixpoints faster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45FB0A-C551-663C-D7B9-DD8935281B24}"/>
              </a:ext>
            </a:extLst>
          </p:cNvPr>
          <p:cNvSpPr txBox="1">
            <a:spLocks/>
          </p:cNvSpPr>
          <p:nvPr/>
        </p:nvSpPr>
        <p:spPr>
          <a:xfrm>
            <a:off x="429972" y="2950826"/>
            <a:ext cx="824666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 err="1"/>
              <a:t>Steengard’s</a:t>
            </a:r>
            <a:r>
              <a:rPr lang="en-US" sz="2600" cap="small" dirty="0"/>
              <a:t>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BA6933-AB0E-E198-2066-349F82177A7B}"/>
              </a:ext>
            </a:extLst>
          </p:cNvPr>
          <p:cNvSpPr txBox="1"/>
          <p:nvPr/>
        </p:nvSpPr>
        <p:spPr>
          <a:xfrm>
            <a:off x="447462" y="3286578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Limit the points-to graph nodes to have outdegree &lt;= 1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5FF75F-BA3B-E535-3BF7-353A644743B8}"/>
              </a:ext>
            </a:extLst>
          </p:cNvPr>
          <p:cNvSpPr txBox="1"/>
          <p:nvPr/>
        </p:nvSpPr>
        <p:spPr>
          <a:xfrm>
            <a:off x="6318250" y="2356037"/>
            <a:ext cx="3002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You can only point to 1 node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5C6AEE-9C00-24EA-9F8B-C16003F67DC0}"/>
              </a:ext>
            </a:extLst>
          </p:cNvPr>
          <p:cNvSpPr txBox="1"/>
          <p:nvPr/>
        </p:nvSpPr>
        <p:spPr>
          <a:xfrm>
            <a:off x="6470650" y="2959287"/>
            <a:ext cx="5541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If you need to point to &gt; 1 node, merge the “</a:t>
            </a:r>
            <a:r>
              <a:rPr lang="en-US" dirty="0" err="1">
                <a:solidFill>
                  <a:schemeClr val="accent2"/>
                </a:solidFill>
              </a:rPr>
              <a:t>pointees</a:t>
            </a:r>
            <a:r>
              <a:rPr lang="en-US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48D69A-E1AF-3D58-1855-4C9BD09F62E7}"/>
              </a:ext>
            </a:extLst>
          </p:cNvPr>
          <p:cNvSpPr txBox="1"/>
          <p:nvPr/>
        </p:nvSpPr>
        <p:spPr>
          <a:xfrm>
            <a:off x="447462" y="3858078"/>
            <a:ext cx="663278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Simplifies many points-to constraints from subsets to equalities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7D8F68-FCE9-5919-C854-FCDA86244868}"/>
              </a:ext>
            </a:extLst>
          </p:cNvPr>
          <p:cNvSpPr txBox="1"/>
          <p:nvPr/>
        </p:nvSpPr>
        <p:spPr>
          <a:xfrm>
            <a:off x="447462" y="4429578"/>
            <a:ext cx="663278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Achieves near-linear performance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CA75F2D-51E3-5934-7056-977742F5DA49}"/>
              </a:ext>
            </a:extLst>
          </p:cNvPr>
          <p:cNvCxnSpPr/>
          <p:nvPr/>
        </p:nvCxnSpPr>
        <p:spPr>
          <a:xfrm flipH="1">
            <a:off x="6010920" y="2618509"/>
            <a:ext cx="407693" cy="810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E52A0C4-4596-077F-AB18-4F620896DF55}"/>
              </a:ext>
            </a:extLst>
          </p:cNvPr>
          <p:cNvCxnSpPr>
            <a:cxnSpLocks/>
          </p:cNvCxnSpPr>
          <p:nvPr/>
        </p:nvCxnSpPr>
        <p:spPr>
          <a:xfrm flipH="1">
            <a:off x="6163320" y="3152899"/>
            <a:ext cx="307330" cy="428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50361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615971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 Practice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3" y="1921853"/>
            <a:ext cx="37982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Step 1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List pointer-related operations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2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Induce set of subset constraints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3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Solve system of constraints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A2ADD4E-DA97-212A-8488-12AE71A91A6E}"/>
              </a:ext>
            </a:extLst>
          </p:cNvPr>
          <p:cNvSpPr txBox="1">
            <a:spLocks/>
          </p:cNvSpPr>
          <p:nvPr/>
        </p:nvSpPr>
        <p:spPr>
          <a:xfrm>
            <a:off x="847893" y="3641432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Reachability formulation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D71D3-3E45-3212-E941-C6865423D9E2}"/>
              </a:ext>
            </a:extLst>
          </p:cNvPr>
          <p:cNvSpPr txBox="1"/>
          <p:nvPr/>
        </p:nvSpPr>
        <p:spPr>
          <a:xfrm>
            <a:off x="847892" y="3984331"/>
            <a:ext cx="37982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Step 1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List pointer-related operations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2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Saturate points-to graph</a:t>
            </a:r>
          </a:p>
          <a:p>
            <a:r>
              <a:rPr lang="en-US" b="1" dirty="0">
                <a:solidFill>
                  <a:srgbClr val="666666"/>
                </a:solidFill>
              </a:rPr>
              <a:t>Step 3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Compute node reachability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6068BE-3B6A-F0A6-C715-5B41F98B5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40"/>
          <a:stretch/>
        </p:blipFill>
        <p:spPr>
          <a:xfrm>
            <a:off x="6722075" y="1492304"/>
            <a:ext cx="5338401" cy="21960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BAF52B-BB42-3F3C-673F-88B3AD0704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81"/>
          <a:stretch/>
        </p:blipFill>
        <p:spPr>
          <a:xfrm>
            <a:off x="6730313" y="4462127"/>
            <a:ext cx="5387545" cy="219605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D07C16E-5628-55D3-35DB-C7D7C59A7F5E}"/>
              </a:ext>
            </a:extLst>
          </p:cNvPr>
          <p:cNvSpPr txBox="1">
            <a:spLocks/>
          </p:cNvSpPr>
          <p:nvPr/>
        </p:nvSpPr>
        <p:spPr>
          <a:xfrm>
            <a:off x="11071" y="-230025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 err="1"/>
              <a:t>SteenGard’s</a:t>
            </a:r>
            <a:r>
              <a:rPr lang="en-US" sz="3400" b="1" dirty="0"/>
              <a:t> Algorithm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7E2F2AA-2166-A901-5EE6-8B9633891203}"/>
              </a:ext>
            </a:extLst>
          </p:cNvPr>
          <p:cNvSpPr txBox="1">
            <a:spLocks/>
          </p:cNvSpPr>
          <p:nvPr/>
        </p:nvSpPr>
        <p:spPr>
          <a:xfrm>
            <a:off x="7588" y="7782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 efficient over-approximation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B0FAB9-FEF8-B643-844C-17E78CF56FFF}"/>
              </a:ext>
            </a:extLst>
          </p:cNvPr>
          <p:cNvSpPr txBox="1"/>
          <p:nvPr/>
        </p:nvSpPr>
        <p:spPr>
          <a:xfrm>
            <a:off x="2092006" y="2500954"/>
            <a:ext cx="1009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equality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47F163A-5713-3521-C7B4-A85AE6883D8A}"/>
              </a:ext>
            </a:extLst>
          </p:cNvPr>
          <p:cNvCxnSpPr>
            <a:cxnSpLocks/>
          </p:cNvCxnSpPr>
          <p:nvPr/>
        </p:nvCxnSpPr>
        <p:spPr>
          <a:xfrm flipV="1">
            <a:off x="2240692" y="2870286"/>
            <a:ext cx="634313" cy="1777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AD80928-DD9C-E9ED-9B9C-48FC4C118744}"/>
              </a:ext>
            </a:extLst>
          </p:cNvPr>
          <p:cNvSpPr txBox="1"/>
          <p:nvPr/>
        </p:nvSpPr>
        <p:spPr>
          <a:xfrm>
            <a:off x="1980795" y="4473914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1-out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0BFBB2A-38F3-102A-61EB-3AC3D78E8CDE}"/>
              </a:ext>
            </a:extLst>
          </p:cNvPr>
          <p:cNvCxnSpPr>
            <a:cxnSpLocks/>
          </p:cNvCxnSpPr>
          <p:nvPr/>
        </p:nvCxnSpPr>
        <p:spPr>
          <a:xfrm flipH="1">
            <a:off x="1812324" y="4597484"/>
            <a:ext cx="214184" cy="369332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E917249-FA3F-6846-E8CB-0F00A1267EF7}"/>
              </a:ext>
            </a:extLst>
          </p:cNvPr>
          <p:cNvSpPr txBox="1"/>
          <p:nvPr/>
        </p:nvSpPr>
        <p:spPr>
          <a:xfrm>
            <a:off x="6657769" y="1210962"/>
            <a:ext cx="125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Andersen’s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B76895-7644-64A3-7667-C92FA2406B5B}"/>
              </a:ext>
            </a:extLst>
          </p:cNvPr>
          <p:cNvSpPr txBox="1"/>
          <p:nvPr/>
        </p:nvSpPr>
        <p:spPr>
          <a:xfrm>
            <a:off x="6698957" y="4147752"/>
            <a:ext cx="1478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Steengaard’s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8645C6-7954-3897-E1EF-5C3242A98643}"/>
              </a:ext>
            </a:extLst>
          </p:cNvPr>
          <p:cNvSpPr txBox="1"/>
          <p:nvPr/>
        </p:nvSpPr>
        <p:spPr>
          <a:xfrm>
            <a:off x="2617761" y="1631367"/>
            <a:ext cx="125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Andersen’s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9A3BCF-2FCE-41AF-FA6C-D0534C3315AA}"/>
              </a:ext>
            </a:extLst>
          </p:cNvPr>
          <p:cNvCxnSpPr/>
          <p:nvPr/>
        </p:nvCxnSpPr>
        <p:spPr>
          <a:xfrm flipV="1">
            <a:off x="2617761" y="1756067"/>
            <a:ext cx="1111834" cy="1766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AC22AB0-7FF2-06E7-0D85-3526B815C84D}"/>
              </a:ext>
            </a:extLst>
          </p:cNvPr>
          <p:cNvSpPr txBox="1"/>
          <p:nvPr/>
        </p:nvSpPr>
        <p:spPr>
          <a:xfrm>
            <a:off x="2607347" y="1344099"/>
            <a:ext cx="1369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Steengard’s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06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6" grpId="0"/>
      <p:bldP spid="27" grpId="0"/>
      <p:bldP spid="12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Equality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23E16A-35A0-53F3-38CC-ACD943BD1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975"/>
            <a:ext cx="12192000" cy="391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54960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Equality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A6B4014-2275-7A98-FFCF-D2DE48DD9F02}"/>
              </a:ext>
            </a:extLst>
          </p:cNvPr>
          <p:cNvGrpSpPr/>
          <p:nvPr/>
        </p:nvGrpSpPr>
        <p:grpSpPr>
          <a:xfrm>
            <a:off x="5371563" y="5928360"/>
            <a:ext cx="3851306" cy="720371"/>
            <a:chOff x="6141183" y="5928360"/>
            <a:chExt cx="3851306" cy="72037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2C4BA58-ED9D-87ED-9399-AC8849F99888}"/>
                </a:ext>
              </a:extLst>
            </p:cNvPr>
            <p:cNvSpPr/>
            <p:nvPr/>
          </p:nvSpPr>
          <p:spPr>
            <a:xfrm>
              <a:off x="8221617" y="5928360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a,b,c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B7FC2DD-D7C1-72B4-0C5D-96EF7EC760F0}"/>
                </a:ext>
              </a:extLst>
            </p:cNvPr>
            <p:cNvCxnSpPr>
              <a:cxnSpLocks/>
              <a:stCxn id="33" idx="6"/>
              <a:endCxn id="31" idx="2"/>
            </p:cNvCxnSpPr>
            <p:nvPr/>
          </p:nvCxnSpPr>
          <p:spPr>
            <a:xfrm flipV="1">
              <a:off x="7912055" y="6286500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D7AA213-FD73-1A29-C627-9CC7BC181C6D}"/>
                </a:ext>
              </a:extLst>
            </p:cNvPr>
            <p:cNvSpPr/>
            <p:nvPr/>
          </p:nvSpPr>
          <p:spPr>
            <a:xfrm>
              <a:off x="7191411" y="5930124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p,q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7D6D593-FC21-21B2-23D7-39E993D8C717}"/>
                </a:ext>
              </a:extLst>
            </p:cNvPr>
            <p:cNvSpPr/>
            <p:nvPr/>
          </p:nvSpPr>
          <p:spPr>
            <a:xfrm>
              <a:off x="6141183" y="5932451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4D5CD2F-8DA4-309F-E98E-455F863F4CDF}"/>
                </a:ext>
              </a:extLst>
            </p:cNvPr>
            <p:cNvCxnSpPr>
              <a:cxnSpLocks/>
              <a:stCxn id="34" idx="6"/>
              <a:endCxn id="33" idx="2"/>
            </p:cNvCxnSpPr>
            <p:nvPr/>
          </p:nvCxnSpPr>
          <p:spPr>
            <a:xfrm flipV="1">
              <a:off x="6861827" y="6288264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ACCBC5C-2571-6250-A9B7-2C8F60FC0A9B}"/>
                </a:ext>
              </a:extLst>
            </p:cNvPr>
            <p:cNvSpPr/>
            <p:nvPr/>
          </p:nvSpPr>
          <p:spPr>
            <a:xfrm>
              <a:off x="9271845" y="5928360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BD95B1F-E79B-6817-5022-F3059569BDAD}"/>
                </a:ext>
              </a:extLst>
            </p:cNvPr>
            <p:cNvCxnSpPr>
              <a:cxnSpLocks/>
              <a:stCxn id="38" idx="2"/>
              <a:endCxn id="31" idx="6"/>
            </p:cNvCxnSpPr>
            <p:nvPr/>
          </p:nvCxnSpPr>
          <p:spPr>
            <a:xfrm flipH="1">
              <a:off x="8942261" y="6286500"/>
              <a:ext cx="32958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8CA95B-4288-DBF6-12A4-62903658CBC6}"/>
              </a:ext>
            </a:extLst>
          </p:cNvPr>
          <p:cNvGrpSpPr/>
          <p:nvPr/>
        </p:nvGrpSpPr>
        <p:grpSpPr>
          <a:xfrm>
            <a:off x="5371563" y="5012387"/>
            <a:ext cx="5789624" cy="727991"/>
            <a:chOff x="6254325" y="4790653"/>
            <a:chExt cx="5789624" cy="72799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657C1CE-3E90-4362-AA4A-751EB3ACB7C3}"/>
                </a:ext>
              </a:extLst>
            </p:cNvPr>
            <p:cNvSpPr/>
            <p:nvPr/>
          </p:nvSpPr>
          <p:spPr>
            <a:xfrm>
              <a:off x="8334759" y="479827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862D919-A727-40DC-AAD4-A4E4E2B0C177}"/>
                </a:ext>
              </a:extLst>
            </p:cNvPr>
            <p:cNvCxnSpPr>
              <a:cxnSpLocks/>
              <a:stCxn id="47" idx="6"/>
              <a:endCxn id="45" idx="2"/>
            </p:cNvCxnSpPr>
            <p:nvPr/>
          </p:nvCxnSpPr>
          <p:spPr>
            <a:xfrm flipV="1">
              <a:off x="8025197" y="515641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05B9F09-A669-1B0B-841F-8DEF470B6073}"/>
                </a:ext>
              </a:extLst>
            </p:cNvPr>
            <p:cNvSpPr/>
            <p:nvPr/>
          </p:nvSpPr>
          <p:spPr>
            <a:xfrm>
              <a:off x="7304553" y="480003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6845662-9B33-D33C-2C51-60C004DA11BB}"/>
                </a:ext>
              </a:extLst>
            </p:cNvPr>
            <p:cNvSpPr/>
            <p:nvPr/>
          </p:nvSpPr>
          <p:spPr>
            <a:xfrm>
              <a:off x="6254325" y="4802364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EC9C9E1-92BE-87EF-F867-26216445C00E}"/>
                </a:ext>
              </a:extLst>
            </p:cNvPr>
            <p:cNvCxnSpPr>
              <a:cxnSpLocks/>
              <a:stCxn id="48" idx="6"/>
              <a:endCxn id="47" idx="2"/>
            </p:cNvCxnSpPr>
            <p:nvPr/>
          </p:nvCxnSpPr>
          <p:spPr>
            <a:xfrm flipV="1">
              <a:off x="6974969" y="5158177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3C278B-2228-1242-0941-9F873E527028}"/>
                </a:ext>
              </a:extLst>
            </p:cNvPr>
            <p:cNvSpPr/>
            <p:nvPr/>
          </p:nvSpPr>
          <p:spPr>
            <a:xfrm>
              <a:off x="9384987" y="479827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676E6EE-32A6-94B8-C676-76C4D6D1D46D}"/>
                </a:ext>
              </a:extLst>
            </p:cNvPr>
            <p:cNvCxnSpPr>
              <a:cxnSpLocks/>
              <a:stCxn id="50" idx="2"/>
              <a:endCxn id="45" idx="6"/>
            </p:cNvCxnSpPr>
            <p:nvPr/>
          </p:nvCxnSpPr>
          <p:spPr>
            <a:xfrm flipH="1">
              <a:off x="9055403" y="5156413"/>
              <a:ext cx="32958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49120CA-15F9-9F8C-7D29-2BA0635E607A}"/>
                </a:ext>
              </a:extLst>
            </p:cNvPr>
            <p:cNvSpPr/>
            <p:nvPr/>
          </p:nvSpPr>
          <p:spPr>
            <a:xfrm>
              <a:off x="11323305" y="479065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5F3A7021-AEAC-D8B2-C68F-0D1DC93F362A}"/>
                </a:ext>
              </a:extLst>
            </p:cNvPr>
            <p:cNvCxnSpPr>
              <a:cxnSpLocks/>
              <a:stCxn id="54" idx="6"/>
              <a:endCxn id="52" idx="2"/>
            </p:cNvCxnSpPr>
            <p:nvPr/>
          </p:nvCxnSpPr>
          <p:spPr>
            <a:xfrm flipV="1">
              <a:off x="11013743" y="514879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1A14C72-9DFD-C2C8-A523-E7D74752AE11}"/>
                </a:ext>
              </a:extLst>
            </p:cNvPr>
            <p:cNvSpPr/>
            <p:nvPr/>
          </p:nvSpPr>
          <p:spPr>
            <a:xfrm>
              <a:off x="10293099" y="479241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q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FAF8ED5-380C-0DE2-DEE4-30D4AACAD5CA}"/>
              </a:ext>
            </a:extLst>
          </p:cNvPr>
          <p:cNvGrpSpPr/>
          <p:nvPr/>
        </p:nvGrpSpPr>
        <p:grpSpPr>
          <a:xfrm>
            <a:off x="5371563" y="4104035"/>
            <a:ext cx="3851306" cy="720371"/>
            <a:chOff x="6200985" y="3975313"/>
            <a:chExt cx="3851306" cy="72037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6F7B7B4-3869-1F6E-4B46-BA3A08337605}"/>
                </a:ext>
              </a:extLst>
            </p:cNvPr>
            <p:cNvSpPr/>
            <p:nvPr/>
          </p:nvSpPr>
          <p:spPr>
            <a:xfrm>
              <a:off x="8281419" y="397531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BCE367A-074F-E1E4-8FBE-530321734002}"/>
                </a:ext>
              </a:extLst>
            </p:cNvPr>
            <p:cNvCxnSpPr>
              <a:cxnSpLocks/>
              <a:stCxn id="57" idx="6"/>
              <a:endCxn id="55" idx="2"/>
            </p:cNvCxnSpPr>
            <p:nvPr/>
          </p:nvCxnSpPr>
          <p:spPr>
            <a:xfrm flipV="1">
              <a:off x="7971857" y="433345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4B6C25A-5F51-2438-B04D-5FEC4754E926}"/>
                </a:ext>
              </a:extLst>
            </p:cNvPr>
            <p:cNvSpPr/>
            <p:nvPr/>
          </p:nvSpPr>
          <p:spPr>
            <a:xfrm>
              <a:off x="7251213" y="397707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72BF04F-357C-D4C4-F9E3-19D7A4B26650}"/>
                </a:ext>
              </a:extLst>
            </p:cNvPr>
            <p:cNvSpPr/>
            <p:nvPr/>
          </p:nvSpPr>
          <p:spPr>
            <a:xfrm>
              <a:off x="6200985" y="3979404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089151E-C777-6EBF-CCF8-EA7361895B66}"/>
                </a:ext>
              </a:extLst>
            </p:cNvPr>
            <p:cNvCxnSpPr>
              <a:cxnSpLocks/>
              <a:stCxn id="58" idx="6"/>
              <a:endCxn id="57" idx="2"/>
            </p:cNvCxnSpPr>
            <p:nvPr/>
          </p:nvCxnSpPr>
          <p:spPr>
            <a:xfrm flipV="1">
              <a:off x="6921629" y="4335217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A99AACE-F201-07BA-8E68-165763C1A9D6}"/>
                </a:ext>
              </a:extLst>
            </p:cNvPr>
            <p:cNvSpPr/>
            <p:nvPr/>
          </p:nvSpPr>
          <p:spPr>
            <a:xfrm>
              <a:off x="9331647" y="397531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EFA1DA37-999D-3074-27E8-9B79E42E4AA6}"/>
                </a:ext>
              </a:extLst>
            </p:cNvPr>
            <p:cNvCxnSpPr>
              <a:cxnSpLocks/>
              <a:stCxn id="60" idx="2"/>
              <a:endCxn id="55" idx="6"/>
            </p:cNvCxnSpPr>
            <p:nvPr/>
          </p:nvCxnSpPr>
          <p:spPr>
            <a:xfrm flipH="1">
              <a:off x="9002063" y="4333453"/>
              <a:ext cx="32958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9091989-1C67-35D3-C09F-EECBB8E203B4}"/>
              </a:ext>
            </a:extLst>
          </p:cNvPr>
          <p:cNvGrpSpPr/>
          <p:nvPr/>
        </p:nvGrpSpPr>
        <p:grpSpPr>
          <a:xfrm>
            <a:off x="5371563" y="3195683"/>
            <a:ext cx="2801078" cy="720371"/>
            <a:chOff x="6186903" y="3084091"/>
            <a:chExt cx="2801078" cy="720371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DF47D57-286E-0D55-F542-8BE61DC2CCB9}"/>
                </a:ext>
              </a:extLst>
            </p:cNvPr>
            <p:cNvSpPr/>
            <p:nvPr/>
          </p:nvSpPr>
          <p:spPr>
            <a:xfrm>
              <a:off x="8267337" y="3084091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AABADE5-E3ED-B4AB-3ACB-B56B742BF65A}"/>
                </a:ext>
              </a:extLst>
            </p:cNvPr>
            <p:cNvCxnSpPr>
              <a:cxnSpLocks/>
              <a:stCxn id="64" idx="6"/>
              <a:endCxn id="62" idx="2"/>
            </p:cNvCxnSpPr>
            <p:nvPr/>
          </p:nvCxnSpPr>
          <p:spPr>
            <a:xfrm flipV="1">
              <a:off x="7957775" y="3442231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12F9375-A00C-DF64-489C-3F1D7F9D16C6}"/>
                </a:ext>
              </a:extLst>
            </p:cNvPr>
            <p:cNvSpPr/>
            <p:nvPr/>
          </p:nvSpPr>
          <p:spPr>
            <a:xfrm>
              <a:off x="7237131" y="3085855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5C86D77-A4E9-FE56-29B7-A78A089ADB7E}"/>
                </a:ext>
              </a:extLst>
            </p:cNvPr>
            <p:cNvSpPr/>
            <p:nvPr/>
          </p:nvSpPr>
          <p:spPr>
            <a:xfrm>
              <a:off x="6186903" y="3088182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8C7FC80-0FCE-2CA6-1597-2A9AD26B46EB}"/>
                </a:ext>
              </a:extLst>
            </p:cNvPr>
            <p:cNvCxnSpPr>
              <a:cxnSpLocks/>
              <a:stCxn id="65" idx="6"/>
              <a:endCxn id="64" idx="2"/>
            </p:cNvCxnSpPr>
            <p:nvPr/>
          </p:nvCxnSpPr>
          <p:spPr>
            <a:xfrm flipV="1">
              <a:off x="6907547" y="3443995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1446220-327C-65DF-FC78-DA0A4DC24B02}"/>
              </a:ext>
            </a:extLst>
          </p:cNvPr>
          <p:cNvGrpSpPr/>
          <p:nvPr/>
        </p:nvGrpSpPr>
        <p:grpSpPr>
          <a:xfrm>
            <a:off x="5371563" y="2289658"/>
            <a:ext cx="1750850" cy="718044"/>
            <a:chOff x="7218272" y="2233862"/>
            <a:chExt cx="1750850" cy="718044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DD3B906-DAA5-220E-DD5A-7F51309A49EA}"/>
                </a:ext>
              </a:extLst>
            </p:cNvPr>
            <p:cNvSpPr/>
            <p:nvPr/>
          </p:nvSpPr>
          <p:spPr>
            <a:xfrm>
              <a:off x="8248478" y="2233862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A24DB03-1D37-0403-8D2A-EEEBB7533F6A}"/>
                </a:ext>
              </a:extLst>
            </p:cNvPr>
            <p:cNvCxnSpPr>
              <a:cxnSpLocks/>
              <a:stCxn id="71" idx="6"/>
              <a:endCxn id="69" idx="2"/>
            </p:cNvCxnSpPr>
            <p:nvPr/>
          </p:nvCxnSpPr>
          <p:spPr>
            <a:xfrm flipV="1">
              <a:off x="7938916" y="2592002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21EDFD4-23F2-0984-4A87-2E715035076B}"/>
                </a:ext>
              </a:extLst>
            </p:cNvPr>
            <p:cNvSpPr/>
            <p:nvPr/>
          </p:nvSpPr>
          <p:spPr>
            <a:xfrm>
              <a:off x="7218272" y="2235626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E521745-C922-A2D1-70AB-B89F66645B68}"/>
              </a:ext>
            </a:extLst>
          </p:cNvPr>
          <p:cNvGrpSpPr/>
          <p:nvPr/>
        </p:nvGrpSpPr>
        <p:grpSpPr>
          <a:xfrm>
            <a:off x="5371563" y="1383633"/>
            <a:ext cx="1750850" cy="718044"/>
            <a:chOff x="7199413" y="1383633"/>
            <a:chExt cx="1750850" cy="718044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F76388F-80EC-576A-9672-7FE663ABED95}"/>
                </a:ext>
              </a:extLst>
            </p:cNvPr>
            <p:cNvSpPr/>
            <p:nvPr/>
          </p:nvSpPr>
          <p:spPr>
            <a:xfrm>
              <a:off x="8229619" y="138363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62C9B93-C081-E915-724C-CFE363ED7398}"/>
                </a:ext>
              </a:extLst>
            </p:cNvPr>
            <p:cNvCxnSpPr>
              <a:cxnSpLocks/>
              <a:stCxn id="74" idx="6"/>
              <a:endCxn id="72" idx="2"/>
            </p:cNvCxnSpPr>
            <p:nvPr/>
          </p:nvCxnSpPr>
          <p:spPr>
            <a:xfrm flipV="1">
              <a:off x="7920057" y="174177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6B64074-952B-1030-EB83-32AAC0EBEC0E}"/>
                </a:ext>
              </a:extLst>
            </p:cNvPr>
            <p:cNvSpPr/>
            <p:nvPr/>
          </p:nvSpPr>
          <p:spPr>
            <a:xfrm>
              <a:off x="7199413" y="138539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F3DBC834-C233-6417-CF6A-61C8136E50D8}"/>
              </a:ext>
            </a:extLst>
          </p:cNvPr>
          <p:cNvSpPr txBox="1"/>
          <p:nvPr/>
        </p:nvSpPr>
        <p:spPr>
          <a:xfrm>
            <a:off x="4054316" y="1177009"/>
            <a:ext cx="84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= &amp;a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450C704-B968-C7CD-37F6-7FAE76739C23}"/>
              </a:ext>
            </a:extLst>
          </p:cNvPr>
          <p:cNvSpPr txBox="1"/>
          <p:nvPr/>
        </p:nvSpPr>
        <p:spPr>
          <a:xfrm>
            <a:off x="4054316" y="197357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 = &amp;b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D2ECB2B-CAC4-F7C6-A015-D303FA63298A}"/>
              </a:ext>
            </a:extLst>
          </p:cNvPr>
          <p:cNvSpPr txBox="1"/>
          <p:nvPr/>
        </p:nvSpPr>
        <p:spPr>
          <a:xfrm>
            <a:off x="4054316" y="2889259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&amp;p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6725758-9682-92AD-7C10-8C224E8F9993}"/>
              </a:ext>
            </a:extLst>
          </p:cNvPr>
          <p:cNvSpPr txBox="1"/>
          <p:nvPr/>
        </p:nvSpPr>
        <p:spPr>
          <a:xfrm>
            <a:off x="4054316" y="3751064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 = *m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69673FE-FC49-4B7F-D999-F841404A288A}"/>
              </a:ext>
            </a:extLst>
          </p:cNvPr>
          <p:cNvSpPr txBox="1"/>
          <p:nvPr/>
        </p:nvSpPr>
        <p:spPr>
          <a:xfrm>
            <a:off x="4054316" y="463231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&amp;c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DA9F45E-3D5B-7EB2-1FF7-8DFCFE944262}"/>
              </a:ext>
            </a:extLst>
          </p:cNvPr>
          <p:cNvSpPr txBox="1"/>
          <p:nvPr/>
        </p:nvSpPr>
        <p:spPr>
          <a:xfrm>
            <a:off x="4054316" y="5609522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&amp;q</a:t>
            </a:r>
          </a:p>
        </p:txBody>
      </p:sp>
    </p:spTree>
    <p:extLst>
      <p:ext uri="{BB962C8B-B14F-4D97-AF65-F5344CB8AC3E}">
        <p14:creationId xmlns:p14="http://schemas.microsoft.com/office/powerpoint/2010/main" val="129052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6CBABC84-7B28-EA27-F229-761EA3413959}"/>
              </a:ext>
            </a:extLst>
          </p:cNvPr>
          <p:cNvSpPr/>
          <p:nvPr/>
        </p:nvSpPr>
        <p:spPr>
          <a:xfrm>
            <a:off x="2299453" y="1230188"/>
            <a:ext cx="9575047" cy="5380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Equality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595BD5-CE5C-2867-BF95-94D7C2DA3ADC}"/>
              </a:ext>
            </a:extLst>
          </p:cNvPr>
          <p:cNvSpPr txBox="1"/>
          <p:nvPr/>
        </p:nvSpPr>
        <p:spPr>
          <a:xfrm>
            <a:off x="3032760" y="1729495"/>
            <a:ext cx="125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Andersen’s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8FCE7-7FBD-B63C-2DC5-9FADC2CF2F65}"/>
              </a:ext>
            </a:extLst>
          </p:cNvPr>
          <p:cNvSpPr txBox="1"/>
          <p:nvPr/>
        </p:nvSpPr>
        <p:spPr>
          <a:xfrm>
            <a:off x="8656320" y="1644704"/>
            <a:ext cx="14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Steensgard’s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D6E3A0-EA17-4ED3-A75F-E4AB03D3ECF4}"/>
              </a:ext>
            </a:extLst>
          </p:cNvPr>
          <p:cNvSpPr txBox="1"/>
          <p:nvPr/>
        </p:nvSpPr>
        <p:spPr>
          <a:xfrm>
            <a:off x="946771" y="2455038"/>
            <a:ext cx="819455" cy="2122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 = &amp;x</a:t>
            </a:r>
          </a:p>
          <a:p>
            <a:pPr>
              <a:lnSpc>
                <a:spcPct val="150000"/>
              </a:lnSpc>
            </a:pPr>
            <a:r>
              <a:rPr lang="en-US" dirty="0"/>
              <a:t>r = &amp;p</a:t>
            </a:r>
          </a:p>
          <a:p>
            <a:pPr>
              <a:lnSpc>
                <a:spcPct val="150000"/>
              </a:lnSpc>
            </a:pPr>
            <a:r>
              <a:rPr lang="en-US" dirty="0"/>
              <a:t>q = &amp;y</a:t>
            </a:r>
          </a:p>
          <a:p>
            <a:pPr>
              <a:lnSpc>
                <a:spcPct val="150000"/>
              </a:lnSpc>
            </a:pPr>
            <a:r>
              <a:rPr lang="en-US" dirty="0"/>
              <a:t>s = &amp;q</a:t>
            </a:r>
          </a:p>
          <a:p>
            <a:pPr>
              <a:lnSpc>
                <a:spcPct val="150000"/>
              </a:lnSpc>
            </a:pPr>
            <a:r>
              <a:rPr lang="en-US" dirty="0"/>
              <a:t>r = 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DDEDC8A-286B-9118-06FE-307A017D975D}"/>
              </a:ext>
            </a:extLst>
          </p:cNvPr>
          <p:cNvSpPr/>
          <p:nvPr/>
        </p:nvSpPr>
        <p:spPr>
          <a:xfrm>
            <a:off x="2925382" y="2426113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850930-35D0-21BA-D06E-E131D4891D8A}"/>
              </a:ext>
            </a:extLst>
          </p:cNvPr>
          <p:cNvSpPr/>
          <p:nvPr/>
        </p:nvSpPr>
        <p:spPr>
          <a:xfrm>
            <a:off x="4013954" y="2426114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5A791F8-80C5-310F-B187-3EFD6C800929}"/>
              </a:ext>
            </a:extLst>
          </p:cNvPr>
          <p:cNvSpPr/>
          <p:nvPr/>
        </p:nvSpPr>
        <p:spPr>
          <a:xfrm>
            <a:off x="2925382" y="3378078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8C938C2-7972-D65A-32D3-39FACD3B3617}"/>
              </a:ext>
            </a:extLst>
          </p:cNvPr>
          <p:cNvSpPr/>
          <p:nvPr/>
        </p:nvSpPr>
        <p:spPr>
          <a:xfrm>
            <a:off x="4013954" y="3378079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5C77D9-EC97-E5F3-D9AE-045F6EDF26B2}"/>
              </a:ext>
            </a:extLst>
          </p:cNvPr>
          <p:cNvSpPr/>
          <p:nvPr/>
        </p:nvSpPr>
        <p:spPr>
          <a:xfrm>
            <a:off x="2925382" y="4330043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4F358E8-948D-C4FD-D76D-BC9057CBA787}"/>
              </a:ext>
            </a:extLst>
          </p:cNvPr>
          <p:cNvSpPr/>
          <p:nvPr/>
        </p:nvSpPr>
        <p:spPr>
          <a:xfrm>
            <a:off x="4013954" y="4330044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C697395-7F10-D749-5415-50FAE7C11F3A}"/>
              </a:ext>
            </a:extLst>
          </p:cNvPr>
          <p:cNvSpPr/>
          <p:nvPr/>
        </p:nvSpPr>
        <p:spPr>
          <a:xfrm>
            <a:off x="8451273" y="3484775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/>
              <a:t>pq</a:t>
            </a:r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CB02562-B20A-03A3-8BD1-CF83A258E408}"/>
              </a:ext>
            </a:extLst>
          </p:cNvPr>
          <p:cNvSpPr/>
          <p:nvPr/>
        </p:nvSpPr>
        <p:spPr>
          <a:xfrm>
            <a:off x="10552722" y="2360107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/>
              <a:t>xy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48D30A-53BF-F9CD-4B6C-3B4EA494F11A}"/>
              </a:ext>
            </a:extLst>
          </p:cNvPr>
          <p:cNvCxnSpPr>
            <a:stCxn id="11" idx="0"/>
            <a:endCxn id="4" idx="4"/>
          </p:cNvCxnSpPr>
          <p:nvPr/>
        </p:nvCxnSpPr>
        <p:spPr>
          <a:xfrm flipV="1">
            <a:off x="3156704" y="2877871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CC9F77C-1DE0-7FB9-4786-214FDAD7B55A}"/>
              </a:ext>
            </a:extLst>
          </p:cNvPr>
          <p:cNvCxnSpPr>
            <a:cxnSpLocks/>
            <a:stCxn id="14" idx="0"/>
            <a:endCxn id="6" idx="4"/>
          </p:cNvCxnSpPr>
          <p:nvPr/>
        </p:nvCxnSpPr>
        <p:spPr>
          <a:xfrm flipV="1">
            <a:off x="4245276" y="2877872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E175547-134D-8C0C-36D0-846E83F7F821}"/>
              </a:ext>
            </a:extLst>
          </p:cNvPr>
          <p:cNvCxnSpPr>
            <a:cxnSpLocks/>
            <a:stCxn id="16" idx="0"/>
            <a:endCxn id="11" idx="4"/>
          </p:cNvCxnSpPr>
          <p:nvPr/>
        </p:nvCxnSpPr>
        <p:spPr>
          <a:xfrm flipV="1">
            <a:off x="3156704" y="3829836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1DBE55F-C86D-AAE3-B5C5-BDA5F282215B}"/>
              </a:ext>
            </a:extLst>
          </p:cNvPr>
          <p:cNvCxnSpPr>
            <a:cxnSpLocks/>
            <a:stCxn id="17" idx="0"/>
            <a:endCxn id="14" idx="4"/>
          </p:cNvCxnSpPr>
          <p:nvPr/>
        </p:nvCxnSpPr>
        <p:spPr>
          <a:xfrm flipV="1">
            <a:off x="4245276" y="3829837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C9D3F43-E32C-0FC0-79A4-36C24DE7848A}"/>
              </a:ext>
            </a:extLst>
          </p:cNvPr>
          <p:cNvCxnSpPr>
            <a:cxnSpLocks/>
            <a:stCxn id="16" idx="7"/>
            <a:endCxn id="14" idx="3"/>
          </p:cNvCxnSpPr>
          <p:nvPr/>
        </p:nvCxnSpPr>
        <p:spPr>
          <a:xfrm flipV="1">
            <a:off x="3320273" y="3763679"/>
            <a:ext cx="761433" cy="6325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CCBBA2C-08D0-3F9E-6FA7-00C09B5E9C94}"/>
              </a:ext>
            </a:extLst>
          </p:cNvPr>
          <p:cNvSpPr/>
          <p:nvPr/>
        </p:nvSpPr>
        <p:spPr>
          <a:xfrm>
            <a:off x="7911168" y="2455038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1A60D1A-5EA3-F9D6-141B-6613F3264651}"/>
              </a:ext>
            </a:extLst>
          </p:cNvPr>
          <p:cNvSpPr/>
          <p:nvPr/>
        </p:nvSpPr>
        <p:spPr>
          <a:xfrm>
            <a:off x="8999740" y="2455039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A1CB2DB-1BEE-4AC8-D2E2-20D292B6A860}"/>
              </a:ext>
            </a:extLst>
          </p:cNvPr>
          <p:cNvSpPr/>
          <p:nvPr/>
        </p:nvSpPr>
        <p:spPr>
          <a:xfrm>
            <a:off x="7911168" y="4358968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F5E4FAE-F9DF-B208-2FCE-67C114E2156D}"/>
              </a:ext>
            </a:extLst>
          </p:cNvPr>
          <p:cNvSpPr/>
          <p:nvPr/>
        </p:nvSpPr>
        <p:spPr>
          <a:xfrm>
            <a:off x="8999740" y="4358969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D47ED63-F356-65C0-7522-C9312297C803}"/>
              </a:ext>
            </a:extLst>
          </p:cNvPr>
          <p:cNvCxnSpPr>
            <a:cxnSpLocks/>
            <a:stCxn id="18" idx="1"/>
            <a:endCxn id="34" idx="4"/>
          </p:cNvCxnSpPr>
          <p:nvPr/>
        </p:nvCxnSpPr>
        <p:spPr>
          <a:xfrm flipH="1" flipV="1">
            <a:off x="8142490" y="2906796"/>
            <a:ext cx="376535" cy="644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736E11C-6BAA-50B2-9A63-30BA0AA984C2}"/>
              </a:ext>
            </a:extLst>
          </p:cNvPr>
          <p:cNvCxnSpPr>
            <a:cxnSpLocks/>
            <a:stCxn id="18" idx="7"/>
            <a:endCxn id="35" idx="4"/>
          </p:cNvCxnSpPr>
          <p:nvPr/>
        </p:nvCxnSpPr>
        <p:spPr>
          <a:xfrm flipV="1">
            <a:off x="8846164" y="2906797"/>
            <a:ext cx="384898" cy="6441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A367EFC-AC2F-C01C-0EAB-9361F7BCCFCE}"/>
              </a:ext>
            </a:extLst>
          </p:cNvPr>
          <p:cNvCxnSpPr>
            <a:cxnSpLocks/>
            <a:stCxn id="39" idx="1"/>
            <a:endCxn id="18" idx="5"/>
          </p:cNvCxnSpPr>
          <p:nvPr/>
        </p:nvCxnSpPr>
        <p:spPr>
          <a:xfrm flipH="1" flipV="1">
            <a:off x="8846164" y="3870375"/>
            <a:ext cx="221328" cy="5547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8881414-FBA0-F25C-30A6-54E30CA107AB}"/>
              </a:ext>
            </a:extLst>
          </p:cNvPr>
          <p:cNvCxnSpPr>
            <a:cxnSpLocks/>
            <a:stCxn id="38" idx="7"/>
            <a:endCxn id="18" idx="3"/>
          </p:cNvCxnSpPr>
          <p:nvPr/>
        </p:nvCxnSpPr>
        <p:spPr>
          <a:xfrm flipV="1">
            <a:off x="8306059" y="3870375"/>
            <a:ext cx="212966" cy="5547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3387BC90-07ED-BC5F-836B-14D7FA262E54}"/>
              </a:ext>
            </a:extLst>
          </p:cNvPr>
          <p:cNvSpPr/>
          <p:nvPr/>
        </p:nvSpPr>
        <p:spPr>
          <a:xfrm>
            <a:off x="10552723" y="3436587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/>
              <a:t>pq</a:t>
            </a:r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1FFAFA2-1D94-8C01-B81E-BF13614E900F}"/>
              </a:ext>
            </a:extLst>
          </p:cNvPr>
          <p:cNvSpPr/>
          <p:nvPr/>
        </p:nvSpPr>
        <p:spPr>
          <a:xfrm>
            <a:off x="10012618" y="4310780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32F81D8-45BE-3839-1B7E-1ADDD31AA29C}"/>
              </a:ext>
            </a:extLst>
          </p:cNvPr>
          <p:cNvSpPr/>
          <p:nvPr/>
        </p:nvSpPr>
        <p:spPr>
          <a:xfrm>
            <a:off x="11101190" y="4310781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743C755-552A-F866-3043-058B2D35C7C6}"/>
              </a:ext>
            </a:extLst>
          </p:cNvPr>
          <p:cNvCxnSpPr>
            <a:cxnSpLocks/>
            <a:stCxn id="52" idx="0"/>
            <a:endCxn id="19" idx="4"/>
          </p:cNvCxnSpPr>
          <p:nvPr/>
        </p:nvCxnSpPr>
        <p:spPr>
          <a:xfrm flipH="1" flipV="1">
            <a:off x="10784044" y="2811865"/>
            <a:ext cx="1" cy="6247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9AD0D2C-94EE-6493-DCCC-8CE2B964B904}"/>
              </a:ext>
            </a:extLst>
          </p:cNvPr>
          <p:cNvCxnSpPr>
            <a:cxnSpLocks/>
            <a:stCxn id="56" idx="1"/>
            <a:endCxn id="52" idx="5"/>
          </p:cNvCxnSpPr>
          <p:nvPr/>
        </p:nvCxnSpPr>
        <p:spPr>
          <a:xfrm flipH="1" flipV="1">
            <a:off x="10947614" y="3822187"/>
            <a:ext cx="221328" cy="5547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331C556-8FCF-3AF6-7887-0BCE6AEBFFEF}"/>
              </a:ext>
            </a:extLst>
          </p:cNvPr>
          <p:cNvCxnSpPr>
            <a:cxnSpLocks/>
            <a:stCxn id="55" idx="7"/>
            <a:endCxn id="52" idx="3"/>
          </p:cNvCxnSpPr>
          <p:nvPr/>
        </p:nvCxnSpPr>
        <p:spPr>
          <a:xfrm flipV="1">
            <a:off x="10407509" y="3822187"/>
            <a:ext cx="212966" cy="5547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4448CC2A-C1FC-C359-40FC-C0528B084AE0}"/>
              </a:ext>
            </a:extLst>
          </p:cNvPr>
          <p:cNvSpPr/>
          <p:nvPr/>
        </p:nvSpPr>
        <p:spPr>
          <a:xfrm>
            <a:off x="5713032" y="2451513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28E760E-D1B4-3CB9-6AA7-564194667362}"/>
              </a:ext>
            </a:extLst>
          </p:cNvPr>
          <p:cNvSpPr/>
          <p:nvPr/>
        </p:nvSpPr>
        <p:spPr>
          <a:xfrm>
            <a:off x="6801604" y="2451514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F62A98C-DF68-5319-4336-6E6AC9C77370}"/>
              </a:ext>
            </a:extLst>
          </p:cNvPr>
          <p:cNvSpPr/>
          <p:nvPr/>
        </p:nvSpPr>
        <p:spPr>
          <a:xfrm>
            <a:off x="5713032" y="3403478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7079C33-E4A8-25F5-FCA1-D31A9126E76E}"/>
              </a:ext>
            </a:extLst>
          </p:cNvPr>
          <p:cNvSpPr/>
          <p:nvPr/>
        </p:nvSpPr>
        <p:spPr>
          <a:xfrm>
            <a:off x="6801604" y="3403479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1123522-641B-7AC1-62A3-6BB17B8E6A61}"/>
              </a:ext>
            </a:extLst>
          </p:cNvPr>
          <p:cNvSpPr/>
          <p:nvPr/>
        </p:nvSpPr>
        <p:spPr>
          <a:xfrm>
            <a:off x="5713032" y="4355443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30A2ACE-95CC-0DD3-7B19-AEF4B9C9F0DD}"/>
              </a:ext>
            </a:extLst>
          </p:cNvPr>
          <p:cNvSpPr/>
          <p:nvPr/>
        </p:nvSpPr>
        <p:spPr>
          <a:xfrm>
            <a:off x="6801604" y="4355444"/>
            <a:ext cx="462643" cy="45175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B4AC752-99B3-8FFD-F0A9-B9151D973ACA}"/>
              </a:ext>
            </a:extLst>
          </p:cNvPr>
          <p:cNvCxnSpPr>
            <a:stCxn id="66" idx="0"/>
            <a:endCxn id="64" idx="4"/>
          </p:cNvCxnSpPr>
          <p:nvPr/>
        </p:nvCxnSpPr>
        <p:spPr>
          <a:xfrm flipV="1">
            <a:off x="5944354" y="2903271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23DA11F-55AC-8943-96CB-95AB53780E96}"/>
              </a:ext>
            </a:extLst>
          </p:cNvPr>
          <p:cNvCxnSpPr>
            <a:cxnSpLocks/>
            <a:stCxn id="67" idx="0"/>
            <a:endCxn id="65" idx="4"/>
          </p:cNvCxnSpPr>
          <p:nvPr/>
        </p:nvCxnSpPr>
        <p:spPr>
          <a:xfrm flipV="1">
            <a:off x="7032926" y="2903272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92E14A4-6385-FEE5-8F3A-E7010D0B28F7}"/>
              </a:ext>
            </a:extLst>
          </p:cNvPr>
          <p:cNvCxnSpPr>
            <a:cxnSpLocks/>
            <a:stCxn id="68" idx="0"/>
            <a:endCxn id="66" idx="4"/>
          </p:cNvCxnSpPr>
          <p:nvPr/>
        </p:nvCxnSpPr>
        <p:spPr>
          <a:xfrm flipV="1">
            <a:off x="5944354" y="3855236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435EB11-57D0-4D1D-984E-B91183F92437}"/>
              </a:ext>
            </a:extLst>
          </p:cNvPr>
          <p:cNvCxnSpPr>
            <a:cxnSpLocks/>
            <a:stCxn id="69" idx="0"/>
            <a:endCxn id="67" idx="4"/>
          </p:cNvCxnSpPr>
          <p:nvPr/>
        </p:nvCxnSpPr>
        <p:spPr>
          <a:xfrm flipV="1">
            <a:off x="7032926" y="3855237"/>
            <a:ext cx="0" cy="5002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54F4E208-1502-3324-CF9C-CD105C3793D3}"/>
              </a:ext>
            </a:extLst>
          </p:cNvPr>
          <p:cNvSpPr/>
          <p:nvPr/>
        </p:nvSpPr>
        <p:spPr>
          <a:xfrm>
            <a:off x="2679700" y="2146300"/>
            <a:ext cx="2127131" cy="28511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DFE88B1-4560-42DC-7F98-9FB0CCDEAFC4}"/>
              </a:ext>
            </a:extLst>
          </p:cNvPr>
          <p:cNvSpPr/>
          <p:nvPr/>
        </p:nvSpPr>
        <p:spPr>
          <a:xfrm>
            <a:off x="5086350" y="1289050"/>
            <a:ext cx="53258" cy="5257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" grpId="0"/>
      <p:bldP spid="4" grpId="0" animBg="1"/>
      <p:bldP spid="6" grpId="0" animBg="1"/>
      <p:bldP spid="11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34" grpId="0" animBg="1"/>
      <p:bldP spid="35" grpId="0" animBg="1"/>
      <p:bldP spid="38" grpId="0" animBg="1"/>
      <p:bldP spid="39" grpId="0" animBg="1"/>
      <p:bldP spid="52" grpId="0" animBg="1"/>
      <p:bldP spid="55" grpId="0" animBg="1"/>
      <p:bldP spid="56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5" grpId="0" animBg="1"/>
    </p:bldLst>
  </p:timing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That’s Points-To!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CE1F31-60E5-2673-385B-D99EE9B31AC7}"/>
              </a:ext>
            </a:extLst>
          </p:cNvPr>
          <p:cNvSpPr txBox="1">
            <a:spLocks/>
          </p:cNvSpPr>
          <p:nvPr/>
        </p:nvSpPr>
        <p:spPr>
          <a:xfrm>
            <a:off x="876724" y="2082648"/>
            <a:ext cx="5301826" cy="4793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An additional overlay on dataflow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C871-51AC-405D-AF13-D1FD53A9520A}"/>
              </a:ext>
            </a:extLst>
          </p:cNvPr>
          <p:cNvSpPr txBox="1"/>
          <p:nvPr/>
        </p:nvSpPr>
        <p:spPr>
          <a:xfrm>
            <a:off x="876724" y="2477696"/>
            <a:ext cx="5651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Dataflow facts also flow to aliases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3B85FD-3B99-7844-5133-5B9FB93ECC90}"/>
              </a:ext>
            </a:extLst>
          </p:cNvPr>
          <p:cNvSpPr txBox="1"/>
          <p:nvPr/>
        </p:nvSpPr>
        <p:spPr>
          <a:xfrm>
            <a:off x="844974" y="2890446"/>
            <a:ext cx="5651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When dereferencing a pointer, consider only pointed-to objects</a:t>
            </a:r>
          </a:p>
        </p:txBody>
      </p:sp>
    </p:spTree>
    <p:extLst>
      <p:ext uri="{BB962C8B-B14F-4D97-AF65-F5344CB8AC3E}">
        <p14:creationId xmlns:p14="http://schemas.microsoft.com/office/powerpoint/2010/main" val="1294065902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Program Instrumentation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2806278488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Static Analysis </a:t>
            </a:r>
            <a:r>
              <a:rPr lang="en-US" sz="3000" dirty="0" err="1"/>
              <a:t>Underview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Program Instrumentation</a:t>
            </a:r>
          </a:p>
        </p:txBody>
      </p:sp>
    </p:spTree>
    <p:extLst>
      <p:ext uri="{BB962C8B-B14F-4D97-AF65-F5344CB8AC3E}">
        <p14:creationId xmlns:p14="http://schemas.microsoft.com/office/powerpoint/2010/main" val="195920537"/>
      </p:ext>
    </p:extLst>
  </p:cSld>
  <p:clrMapOvr>
    <a:masterClrMapping/>
  </p:clrMapOvr>
</p:sld>
</file>

<file path=ppt/slides/slide1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Analysis Ready to go!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</a:t>
            </a:r>
            <a:r>
              <a:rPr lang="en-US" sz="1600" b="1" dirty="0" err="1"/>
              <a:t>Underview</a:t>
            </a:r>
            <a:endParaRPr lang="en-US" sz="1600" b="1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CE1F31-60E5-2673-385B-D99EE9B31AC7}"/>
              </a:ext>
            </a:extLst>
          </p:cNvPr>
          <p:cNvSpPr txBox="1">
            <a:spLocks/>
          </p:cNvSpPr>
          <p:nvPr/>
        </p:nvSpPr>
        <p:spPr>
          <a:xfrm>
            <a:off x="876724" y="2082648"/>
            <a:ext cx="556217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Dataflow analysis can be adopted for checking a variety of security / correctness properties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C871-51AC-405D-AF13-D1FD53A9520A}"/>
              </a:ext>
            </a:extLst>
          </p:cNvPr>
          <p:cNvSpPr txBox="1"/>
          <p:nvPr/>
        </p:nvSpPr>
        <p:spPr>
          <a:xfrm>
            <a:off x="876724" y="3265096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Forms the basis of a lot of static analysis!</a:t>
            </a:r>
          </a:p>
        </p:txBody>
      </p:sp>
      <p:pic>
        <p:nvPicPr>
          <p:cNvPr id="3074" name="Picture 2" descr="Good To Go | New York NY">
            <a:extLst>
              <a:ext uri="{FF2B5EF4-FFF2-40B4-BE49-F238E27FC236}">
                <a16:creationId xmlns:a16="http://schemas.microsoft.com/office/drawing/2014/main" id="{5E05290A-DF8F-540F-F612-2342F0187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831" y="1371599"/>
            <a:ext cx="4945063" cy="492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0401DB-748D-EDDB-2802-F0C718277DC9}"/>
              </a:ext>
            </a:extLst>
          </p:cNvPr>
          <p:cNvSpPr txBox="1"/>
          <p:nvPr/>
        </p:nvSpPr>
        <p:spPr>
          <a:xfrm>
            <a:off x="876724" y="3716305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666666"/>
                </a:solidFill>
                <a:effectLst/>
              </a:rPr>
              <a:t>Applicable for a variety of analysis goals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803D8-C457-64C5-EF3B-D06624CF13EA}"/>
              </a:ext>
            </a:extLst>
          </p:cNvPr>
          <p:cNvSpPr txBox="1"/>
          <p:nvPr/>
        </p:nvSpPr>
        <p:spPr>
          <a:xfrm>
            <a:off x="876724" y="4148464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- Security </a:t>
            </a:r>
            <a:r>
              <a:rPr lang="en-US" sz="2000" dirty="0">
                <a:solidFill>
                  <a:srgbClr val="666666"/>
                </a:solidFill>
              </a:rPr>
              <a:t>leak detection</a:t>
            </a:r>
            <a:endParaRPr lang="en-US" sz="2000" i="0" dirty="0">
              <a:solidFill>
                <a:srgbClr val="666666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F26CA9-1ED9-DD6F-A014-8441FE8B0482}"/>
              </a:ext>
            </a:extLst>
          </p:cNvPr>
          <p:cNvSpPr txBox="1"/>
          <p:nvPr/>
        </p:nvSpPr>
        <p:spPr>
          <a:xfrm>
            <a:off x="876724" y="4637414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- Vulnerable program state detection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B495A-8187-078E-CE61-04869AE009E9}"/>
              </a:ext>
            </a:extLst>
          </p:cNvPr>
          <p:cNvSpPr txBox="1"/>
          <p:nvPr/>
        </p:nvSpPr>
        <p:spPr>
          <a:xfrm>
            <a:off x="876724" y="5126364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- Program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530335494"/>
      </p:ext>
    </p:extLst>
  </p:cSld>
  <p:clrMapOvr>
    <a:masterClrMapping/>
  </p:clrMapOvr>
</p:sld>
</file>

<file path=ppt/slides/slide1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Analysis: Benefits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</a:t>
            </a:r>
            <a:r>
              <a:rPr lang="en-US" sz="1600" b="1" dirty="0" err="1"/>
              <a:t>Underview</a:t>
            </a:r>
            <a:endParaRPr lang="en-US" sz="1600" b="1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CE1F31-60E5-2673-385B-D99EE9B31AC7}"/>
              </a:ext>
            </a:extLst>
          </p:cNvPr>
          <p:cNvSpPr txBox="1">
            <a:spLocks/>
          </p:cNvSpPr>
          <p:nvPr/>
        </p:nvSpPr>
        <p:spPr>
          <a:xfrm>
            <a:off x="876724" y="2082648"/>
            <a:ext cx="556217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“The Analyst’s Sieve”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C871-51AC-405D-AF13-D1FD53A9520A}"/>
              </a:ext>
            </a:extLst>
          </p:cNvPr>
          <p:cNvSpPr txBox="1"/>
          <p:nvPr/>
        </p:nvSpPr>
        <p:spPr>
          <a:xfrm>
            <a:off x="876724" y="2572946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Focus your attention on potential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0C8FA-F153-F7B9-E03B-6A0B3310AC2A}"/>
              </a:ext>
            </a:extLst>
          </p:cNvPr>
          <p:cNvSpPr txBox="1">
            <a:spLocks/>
          </p:cNvSpPr>
          <p:nvPr/>
        </p:nvSpPr>
        <p:spPr>
          <a:xfrm>
            <a:off x="825924" y="3651098"/>
            <a:ext cx="556217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Non-interactive!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3843A-E071-27E4-7EFD-D0E0A46E3E28}"/>
              </a:ext>
            </a:extLst>
          </p:cNvPr>
          <p:cNvSpPr txBox="1"/>
          <p:nvPr/>
        </p:nvSpPr>
        <p:spPr>
          <a:xfrm>
            <a:off x="825924" y="4141396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Can run in the background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66A9A7D-F58C-1FE3-550F-AF7F3EA68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213" y="1982179"/>
            <a:ext cx="4088112" cy="271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D26D350-FF3D-1C42-BB71-3DD683AFA5A5}"/>
              </a:ext>
            </a:extLst>
          </p:cNvPr>
          <p:cNvSpPr txBox="1"/>
          <p:nvPr/>
        </p:nvSpPr>
        <p:spPr>
          <a:xfrm>
            <a:off x="832274" y="4585896"/>
            <a:ext cx="4889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0" dirty="0">
                <a:solidFill>
                  <a:srgbClr val="666666"/>
                </a:solidFill>
                <a:effectLst/>
              </a:rPr>
              <a:t>Abstraction obviates need for input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216464-A22E-5529-C6CF-B830376ECF0D}"/>
              </a:ext>
            </a:extLst>
          </p:cNvPr>
          <p:cNvSpPr txBox="1"/>
          <p:nvPr/>
        </p:nvSpPr>
        <p:spPr>
          <a:xfrm>
            <a:off x="7517833" y="1298856"/>
            <a:ext cx="113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All </a:t>
            </a:r>
          </a:p>
          <a:p>
            <a:pPr algn="ctr"/>
            <a:r>
              <a:rPr lang="en-US" dirty="0"/>
              <a:t>programs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8EA32-B75C-1FBE-6A20-1CD81E5BAD7B}"/>
              </a:ext>
            </a:extLst>
          </p:cNvPr>
          <p:cNvSpPr txBox="1"/>
          <p:nvPr/>
        </p:nvSpPr>
        <p:spPr>
          <a:xfrm>
            <a:off x="7233808" y="5441374"/>
            <a:ext cx="1751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Definitely good </a:t>
            </a:r>
          </a:p>
          <a:p>
            <a:pPr algn="ctr"/>
            <a:r>
              <a:rPr lang="en-US" dirty="0"/>
              <a:t>programs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FAF3D0C-440E-3124-9321-EF06E3F56E9E}"/>
              </a:ext>
            </a:extLst>
          </p:cNvPr>
          <p:cNvSpPr/>
          <p:nvPr/>
        </p:nvSpPr>
        <p:spPr>
          <a:xfrm>
            <a:off x="7824355" y="2082648"/>
            <a:ext cx="555913" cy="64496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EACD99D-037C-D6E1-700E-C83E2BE2F3C5}"/>
              </a:ext>
            </a:extLst>
          </p:cNvPr>
          <p:cNvSpPr/>
          <p:nvPr/>
        </p:nvSpPr>
        <p:spPr>
          <a:xfrm>
            <a:off x="7841676" y="4656143"/>
            <a:ext cx="555913" cy="64496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80193"/>
      </p:ext>
    </p:extLst>
  </p:cSld>
  <p:clrMapOvr>
    <a:masterClrMapping/>
  </p:clrMapOvr>
</p:sld>
</file>

<file path=ppt/slides/slide2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Limits of Static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pic>
        <p:nvPicPr>
          <p:cNvPr id="3074" name="Picture 2" descr="Until you spread your wings you have no idea how far you'll fly ...">
            <a:extLst>
              <a:ext uri="{FF2B5EF4-FFF2-40B4-BE49-F238E27FC236}">
                <a16:creationId xmlns:a16="http://schemas.microsoft.com/office/drawing/2014/main" id="{E9026728-3151-8F4E-D04F-C0B7D61F0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1515037"/>
            <a:ext cx="5347389" cy="415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CE1F31-60E5-2673-385B-D99EE9B31AC7}"/>
              </a:ext>
            </a:extLst>
          </p:cNvPr>
          <p:cNvSpPr txBox="1">
            <a:spLocks/>
          </p:cNvSpPr>
          <p:nvPr/>
        </p:nvSpPr>
        <p:spPr>
          <a:xfrm>
            <a:off x="876724" y="2082648"/>
            <a:ext cx="5017447" cy="4793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Practical Issues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C871-51AC-405D-AF13-D1FD53A9520A}"/>
              </a:ext>
            </a:extLst>
          </p:cNvPr>
          <p:cNvSpPr txBox="1"/>
          <p:nvPr/>
        </p:nvSpPr>
        <p:spPr>
          <a:xfrm>
            <a:off x="876723" y="2477696"/>
            <a:ext cx="53473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666666"/>
                </a:solidFill>
              </a:rPr>
              <a:t>Unsoundness of bug finding / incompleteness of program verification</a:t>
            </a:r>
            <a:endParaRPr lang="en-US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Tx/>
              <a:buChar char="-"/>
            </a:pPr>
            <a:r>
              <a:rPr lang="en-US" i="0" dirty="0">
                <a:solidFill>
                  <a:srgbClr val="666666"/>
                </a:solidFill>
                <a:effectLst/>
              </a:rPr>
              <a:t>Scalability</a:t>
            </a:r>
          </a:p>
          <a:p>
            <a:pPr marL="285750" indent="-285750">
              <a:buFontTx/>
              <a:buChar char="-"/>
            </a:pPr>
            <a:r>
              <a:rPr lang="en-US" i="0" dirty="0">
                <a:solidFill>
                  <a:srgbClr val="666666"/>
                </a:solidFill>
                <a:effectLst/>
              </a:rPr>
              <a:t>Significant engineering effort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666666"/>
                </a:solidFill>
              </a:rPr>
              <a:t>Findings may not be super actionable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1665634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Static Analysis </a:t>
            </a:r>
            <a:r>
              <a:rPr lang="en-US" sz="3000" dirty="0" err="1"/>
              <a:t>Underview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Program Instrumentation</a:t>
            </a:r>
          </a:p>
        </p:txBody>
      </p:sp>
    </p:spTree>
    <p:extLst>
      <p:ext uri="{BB962C8B-B14F-4D97-AF65-F5344CB8AC3E}">
        <p14:creationId xmlns:p14="http://schemas.microsoft.com/office/powerpoint/2010/main" val="1862798630"/>
      </p:ext>
    </p:extLst>
  </p:cSld>
  <p:clrMapOvr>
    <a:masterClrMapping/>
  </p:clrMapOvr>
</p:sld>
</file>

<file path=ppt/slides/slide2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Revising Dynamic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CE1F31-60E5-2673-385B-D99EE9B31AC7}"/>
              </a:ext>
            </a:extLst>
          </p:cNvPr>
          <p:cNvSpPr txBox="1">
            <a:spLocks/>
          </p:cNvSpPr>
          <p:nvPr/>
        </p:nvSpPr>
        <p:spPr>
          <a:xfrm>
            <a:off x="876724" y="2082648"/>
            <a:ext cx="5017447" cy="47932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Giving up on Complete bug-finding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C871-51AC-405D-AF13-D1FD53A9520A}"/>
              </a:ext>
            </a:extLst>
          </p:cNvPr>
          <p:cNvSpPr txBox="1"/>
          <p:nvPr/>
        </p:nvSpPr>
        <p:spPr>
          <a:xfrm>
            <a:off x="876724" y="2477696"/>
            <a:ext cx="4275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- Finding bugs (even “low-hanging fruit”) is useful!</a:t>
            </a:r>
          </a:p>
        </p:txBody>
      </p:sp>
      <p:pic>
        <p:nvPicPr>
          <p:cNvPr id="4098" name="Picture 2" descr="Perhaps I Treated You Too Harshly: Image Gallery (Sorted by Score ...">
            <a:extLst>
              <a:ext uri="{FF2B5EF4-FFF2-40B4-BE49-F238E27FC236}">
                <a16:creationId xmlns:a16="http://schemas.microsoft.com/office/drawing/2014/main" id="{24ED5DAF-55A2-8DA0-49B5-0203C9DC2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171" y="2082648"/>
            <a:ext cx="5734050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76BB44-B725-2B69-091C-984C1640E283}"/>
              </a:ext>
            </a:extLst>
          </p:cNvPr>
          <p:cNvSpPr txBox="1">
            <a:spLocks/>
          </p:cNvSpPr>
          <p:nvPr/>
        </p:nvSpPr>
        <p:spPr>
          <a:xfrm>
            <a:off x="876724" y="3470927"/>
            <a:ext cx="5017447" cy="4793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Benefits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5F90E7-AE75-9F2D-0508-7D5E2064A95F}"/>
              </a:ext>
            </a:extLst>
          </p:cNvPr>
          <p:cNvSpPr txBox="1"/>
          <p:nvPr/>
        </p:nvSpPr>
        <p:spPr>
          <a:xfrm>
            <a:off x="905558" y="3935997"/>
            <a:ext cx="4275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0" dirty="0">
                <a:solidFill>
                  <a:srgbClr val="666666"/>
                </a:solidFill>
                <a:effectLst/>
              </a:rPr>
              <a:t>Scalability</a:t>
            </a:r>
          </a:p>
          <a:p>
            <a:pPr marL="285750" indent="-285750">
              <a:buFontTx/>
              <a:buChar char="-"/>
            </a:pPr>
            <a:r>
              <a:rPr lang="en-US" i="0" dirty="0">
                <a:solidFill>
                  <a:srgbClr val="666666"/>
                </a:solidFill>
                <a:effectLst/>
              </a:rPr>
              <a:t>Sound bug finding</a:t>
            </a:r>
          </a:p>
        </p:txBody>
      </p:sp>
    </p:spTree>
    <p:extLst>
      <p:ext uri="{BB962C8B-B14F-4D97-AF65-F5344CB8AC3E}">
        <p14:creationId xmlns:p14="http://schemas.microsoft.com/office/powerpoint/2010/main" val="2567928048"/>
      </p:ext>
    </p:extLst>
  </p:cSld>
  <p:clrMapOvr>
    <a:masterClrMapping/>
  </p:clrMapOvr>
</p:sld>
</file>

<file path=ppt/slides/slide2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Beyond Testing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CE1F31-60E5-2673-385B-D99EE9B31AC7}"/>
              </a:ext>
            </a:extLst>
          </p:cNvPr>
          <p:cNvSpPr txBox="1">
            <a:spLocks/>
          </p:cNvSpPr>
          <p:nvPr/>
        </p:nvSpPr>
        <p:spPr>
          <a:xfrm>
            <a:off x="876724" y="2082648"/>
            <a:ext cx="5342844" cy="4793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Limitations of “Plain” Testing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2CC871-51AC-405D-AF13-D1FD53A9520A}"/>
              </a:ext>
            </a:extLst>
          </p:cNvPr>
          <p:cNvSpPr txBox="1"/>
          <p:nvPr/>
        </p:nvSpPr>
        <p:spPr>
          <a:xfrm>
            <a:off x="876724" y="2477696"/>
            <a:ext cx="4275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- Property may not be immediately observable from output alone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BB8760-40B7-601F-DF96-2C17784CF3B1}"/>
              </a:ext>
            </a:extLst>
          </p:cNvPr>
          <p:cNvSpPr txBox="1"/>
          <p:nvPr/>
        </p:nvSpPr>
        <p:spPr>
          <a:xfrm>
            <a:off x="905558" y="3157320"/>
            <a:ext cx="4275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- The </a:t>
            </a:r>
            <a:r>
              <a:rPr lang="en-US" dirty="0">
                <a:solidFill>
                  <a:srgbClr val="666666"/>
                </a:solidFill>
              </a:rPr>
              <a:t>circumstances under which the issue occurs may not be obvious 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  <p:pic>
        <p:nvPicPr>
          <p:cNvPr id="5122" name="Picture 2" descr="Beyond The Beyond Download - GameFabrique">
            <a:extLst>
              <a:ext uri="{FF2B5EF4-FFF2-40B4-BE49-F238E27FC236}">
                <a16:creationId xmlns:a16="http://schemas.microsoft.com/office/drawing/2014/main" id="{AB263130-13CF-432F-5615-7345262A2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568" y="1665072"/>
            <a:ext cx="5342844" cy="400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315069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Program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FD7EBDA-EA07-95A2-B7CB-4CF1C72A99FB}"/>
              </a:ext>
            </a:extLst>
          </p:cNvPr>
          <p:cNvSpPr txBox="1">
            <a:spLocks/>
          </p:cNvSpPr>
          <p:nvPr/>
        </p:nvSpPr>
        <p:spPr>
          <a:xfrm>
            <a:off x="847894" y="202240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Write code into the executable to gather information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FF0C8A-1748-85FE-A315-8833D772F99B}"/>
              </a:ext>
            </a:extLst>
          </p:cNvPr>
          <p:cNvSpPr txBox="1"/>
          <p:nvPr/>
        </p:nvSpPr>
        <p:spPr>
          <a:xfrm>
            <a:off x="847894" y="2697541"/>
            <a:ext cx="4926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Addresses both of the previous issues – can report upon program state and even program path</a:t>
            </a:r>
          </a:p>
        </p:txBody>
      </p:sp>
      <p:sp>
        <p:nvSpPr>
          <p:cNvPr id="21" name="PROGCODE_c_printProbes.c">
            <a:extLst>
              <a:ext uri="{FF2B5EF4-FFF2-40B4-BE49-F238E27FC236}">
                <a16:creationId xmlns:a16="http://schemas.microsoft.com/office/drawing/2014/main" id="{6E4A9BDE-59B0-A8AA-7F9C-82F51835022B}"/>
              </a:ext>
            </a:extLst>
          </p:cNvPr>
          <p:cNvSpPr txBox="1"/>
          <p:nvPr/>
        </p:nvSpPr>
        <p:spPr>
          <a:xfrm>
            <a:off x="7541221" y="2090735"/>
            <a:ext cx="3517310" cy="10772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atoi(cin);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a /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7088227"/>
      </p:ext>
    </p:extLst>
  </p:cSld>
  <p:clrMapOvr>
    <a:masterClrMapping/>
  </p:clrMapOvr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LLVM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FD7EBDA-EA07-95A2-B7CB-4CF1C72A99FB}"/>
              </a:ext>
            </a:extLst>
          </p:cNvPr>
          <p:cNvSpPr txBox="1">
            <a:spLocks/>
          </p:cNvSpPr>
          <p:nvPr/>
        </p:nvSpPr>
        <p:spPr>
          <a:xfrm>
            <a:off x="847894" y="202240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Write code into the executable to gather information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FF0C8A-1748-85FE-A315-8833D772F99B}"/>
              </a:ext>
            </a:extLst>
          </p:cNvPr>
          <p:cNvSpPr txBox="1"/>
          <p:nvPr/>
        </p:nvSpPr>
        <p:spPr>
          <a:xfrm>
            <a:off x="847894" y="2697541"/>
            <a:ext cx="4926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Addresses both of the previous issues – can report upon program state and even program path</a:t>
            </a:r>
          </a:p>
        </p:txBody>
      </p:sp>
      <p:sp>
        <p:nvSpPr>
          <p:cNvPr id="21" name="PROGCODE_c_printProbes.c">
            <a:extLst>
              <a:ext uri="{FF2B5EF4-FFF2-40B4-BE49-F238E27FC236}">
                <a16:creationId xmlns:a16="http://schemas.microsoft.com/office/drawing/2014/main" id="{6E4A9BDE-59B0-A8AA-7F9C-82F51835022B}"/>
              </a:ext>
            </a:extLst>
          </p:cNvPr>
          <p:cNvSpPr txBox="1"/>
          <p:nvPr/>
        </p:nvSpPr>
        <p:spPr>
          <a:xfrm>
            <a:off x="7541221" y="2090735"/>
            <a:ext cx="3517310" cy="10772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atoi(cin);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a /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46058429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Inserting program Probes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5A01D9-8D9E-E547-C0E9-A3B0503D4CD3}"/>
              </a:ext>
            </a:extLst>
          </p:cNvPr>
          <p:cNvGrpSpPr/>
          <p:nvPr/>
        </p:nvGrpSpPr>
        <p:grpSpPr>
          <a:xfrm>
            <a:off x="7142205" y="2252730"/>
            <a:ext cx="4316628" cy="2323070"/>
            <a:chOff x="395416" y="1680519"/>
            <a:chExt cx="6837406" cy="3855309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id="{208E6857-D984-D77F-E7C0-0C75987B74B6}"/>
                </a:ext>
              </a:extLst>
            </p:cNvPr>
            <p:cNvSpPr txBox="1">
              <a:spLocks/>
            </p:cNvSpPr>
            <p:nvPr/>
          </p:nvSpPr>
          <p:spPr>
            <a:xfrm>
              <a:off x="847895" y="2160904"/>
              <a:ext cx="5124537" cy="68579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55000" lnSpcReduction="2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000" kern="1200" cap="all" spc="150" baseline="0" dirty="0" smtClean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cap="small" dirty="0"/>
                <a:t>Many Programming languages have exploitable constructs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D54F27-8351-0D72-5C2B-BE4170AD9080}"/>
                </a:ext>
              </a:extLst>
            </p:cNvPr>
            <p:cNvSpPr txBox="1"/>
            <p:nvPr/>
          </p:nvSpPr>
          <p:spPr>
            <a:xfrm>
              <a:off x="847894" y="2856640"/>
              <a:ext cx="49268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0" dirty="0">
                  <a:solidFill>
                    <a:srgbClr val="666666"/>
                  </a:solidFill>
                  <a:effectLst/>
                </a:rPr>
                <a:t>Programming constructs that do not operate as intended under unforeseen circumstances</a:t>
              </a:r>
            </a:p>
            <a:p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95558B-D28D-FD59-A78D-77848E700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05" t="8016" r="1126" b="2556"/>
            <a:stretch/>
          </p:blipFill>
          <p:spPr>
            <a:xfrm>
              <a:off x="395416" y="1779374"/>
              <a:ext cx="6837406" cy="375645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281A72-00C9-C318-9504-A94F0E6EBC7D}"/>
                </a:ext>
              </a:extLst>
            </p:cNvPr>
            <p:cNvSpPr/>
            <p:nvPr/>
          </p:nvSpPr>
          <p:spPr>
            <a:xfrm>
              <a:off x="395416" y="1680519"/>
              <a:ext cx="4514335" cy="165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8929CB-CDC1-44E8-8D9D-A4840032B836}"/>
                </a:ext>
              </a:extLst>
            </p:cNvPr>
            <p:cNvSpPr/>
            <p:nvPr/>
          </p:nvSpPr>
          <p:spPr>
            <a:xfrm>
              <a:off x="431801" y="1797359"/>
              <a:ext cx="4236720" cy="165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7B8B5E7-6AAD-F3B7-1677-909960988B80}"/>
                </a:ext>
              </a:extLst>
            </p:cNvPr>
            <p:cNvSpPr/>
            <p:nvPr/>
          </p:nvSpPr>
          <p:spPr>
            <a:xfrm rot="4218913">
              <a:off x="4773413" y="1614473"/>
              <a:ext cx="109276" cy="431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55FEE7-9C34-8577-B668-3BC68F2A8809}"/>
                </a:ext>
              </a:extLst>
            </p:cNvPr>
            <p:cNvSpPr/>
            <p:nvPr/>
          </p:nvSpPr>
          <p:spPr>
            <a:xfrm>
              <a:off x="5774724" y="2962200"/>
              <a:ext cx="1216626" cy="890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1403B-7D41-AC9B-7BB8-94748E5E8188}"/>
                </a:ext>
              </a:extLst>
            </p:cNvPr>
            <p:cNvSpPr/>
            <p:nvPr/>
          </p:nvSpPr>
          <p:spPr>
            <a:xfrm>
              <a:off x="6071890" y="5035929"/>
              <a:ext cx="1101968" cy="4998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FD7EBDA-EA07-95A2-B7CB-4CF1C72A99FB}"/>
              </a:ext>
            </a:extLst>
          </p:cNvPr>
          <p:cNvSpPr txBox="1">
            <a:spLocks/>
          </p:cNvSpPr>
          <p:nvPr/>
        </p:nvSpPr>
        <p:spPr>
          <a:xfrm>
            <a:off x="847894" y="14826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Insert checks / Reports into the analysis target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FF0C8A-1748-85FE-A315-8833D772F99B}"/>
              </a:ext>
            </a:extLst>
          </p:cNvPr>
          <p:cNvSpPr txBox="1"/>
          <p:nvPr/>
        </p:nvSpPr>
        <p:spPr>
          <a:xfrm>
            <a:off x="847894" y="2157791"/>
            <a:ext cx="4926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Addresses both of the previous issues – can report upon program state and even program path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DC6BE93-9890-B00C-5122-F9E58F48A33C}"/>
              </a:ext>
            </a:extLst>
          </p:cNvPr>
          <p:cNvSpPr txBox="1">
            <a:spLocks/>
          </p:cNvSpPr>
          <p:nvPr/>
        </p:nvSpPr>
        <p:spPr>
          <a:xfrm>
            <a:off x="847893" y="338827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new concern – The efficiency of the (Instrumented) program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2DCD8B-0D45-A8ED-AC38-68666F226E32}"/>
              </a:ext>
            </a:extLst>
          </p:cNvPr>
          <p:cNvSpPr txBox="1"/>
          <p:nvPr/>
        </p:nvSpPr>
        <p:spPr>
          <a:xfrm>
            <a:off x="847893" y="3978822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Potential slowdown on each program path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372F826-FAB4-6163-5EB5-699660178F7F}"/>
              </a:ext>
            </a:extLst>
          </p:cNvPr>
          <p:cNvSpPr txBox="1">
            <a:spLocks/>
          </p:cNvSpPr>
          <p:nvPr/>
        </p:nvSpPr>
        <p:spPr>
          <a:xfrm>
            <a:off x="847893" y="4578350"/>
            <a:ext cx="5017447" cy="7502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Old Concern – The efficiency of </a:t>
            </a:r>
          </a:p>
          <a:p>
            <a:r>
              <a:rPr lang="en-US" sz="2400" cap="small" dirty="0"/>
              <a:t>Placement analysis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276B6F-C199-33E7-CD08-A09DB25D4356}"/>
              </a:ext>
            </a:extLst>
          </p:cNvPr>
          <p:cNvSpPr txBox="1"/>
          <p:nvPr/>
        </p:nvSpPr>
        <p:spPr>
          <a:xfrm>
            <a:off x="847893" y="5360580"/>
            <a:ext cx="49268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Somewhat limited by the information the probes can report</a:t>
            </a:r>
          </a:p>
          <a:p>
            <a:endParaRPr lang="en-US" dirty="0">
              <a:solidFill>
                <a:srgbClr val="666666"/>
              </a:solidFill>
            </a:endParaRPr>
          </a:p>
          <a:p>
            <a:endParaRPr lang="en-US" i="0" dirty="0">
              <a:solidFill>
                <a:srgbClr val="66666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4704361"/>
      </p:ext>
    </p:extLst>
  </p:cSld>
  <p:clrMapOvr>
    <a:masterClrMapping/>
  </p:clrMapOvr>
</p:sld>
</file>

<file path=ppt/slides/slide27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</a:t>
            </a:r>
            <a:r>
              <a:rPr lang="en-US" sz="3400" b="1" dirty="0" err="1"/>
              <a:t>CoDe</a:t>
            </a:r>
            <a:r>
              <a:rPr lang="en-US" sz="3400" b="1" dirty="0"/>
              <a:t> </a:t>
            </a:r>
            <a:r>
              <a:rPr lang="en-US" sz="3400" b="1" dirty="0" err="1"/>
              <a:t>CoveraGe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pic>
        <p:nvPicPr>
          <p:cNvPr id="1026" name="Picture 2" descr="Image result for control checking">
            <a:extLst>
              <a:ext uri="{FF2B5EF4-FFF2-40B4-BE49-F238E27FC236}">
                <a16:creationId xmlns:a16="http://schemas.microsoft.com/office/drawing/2014/main" id="{003C4673-CC68-693D-6FF0-91E3F6F31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748" y="2046518"/>
            <a:ext cx="30956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GCODE_c_printProbes.c">
            <a:extLst>
              <a:ext uri="{FF2B5EF4-FFF2-40B4-BE49-F238E27FC236}">
                <a16:creationId xmlns:a16="http://schemas.microsoft.com/office/drawing/2014/main" id="{CAFAE180-73FA-A22E-CF5E-D82AEC1AF0A4}"/>
              </a:ext>
            </a:extLst>
          </p:cNvPr>
          <p:cNvSpPr txBox="1"/>
          <p:nvPr/>
        </p:nvSpPr>
        <p:spPr>
          <a:xfrm>
            <a:off x="6363929" y="2812901"/>
            <a:ext cx="3517310" cy="10772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atoi(cin);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a /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8AE3C59-58FF-D7C2-1846-ECD042FEF598}"/>
                  </a:ext>
                </a:extLst>
              </p14:cNvPr>
              <p14:cNvContentPartPr/>
              <p14:nvPr/>
            </p14:nvContentPartPr>
            <p14:xfrm>
              <a:off x="6123600" y="425160"/>
              <a:ext cx="5527800" cy="6318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8AE3C59-58FF-D7C2-1846-ECD042FEF5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14240" y="415800"/>
                <a:ext cx="5546520" cy="63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6425091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</a:t>
            </a:r>
            <a:r>
              <a:rPr lang="en-US" sz="3400" b="1" dirty="0" err="1"/>
              <a:t>CoDe</a:t>
            </a:r>
            <a:r>
              <a:rPr lang="en-US" sz="3400" b="1" dirty="0"/>
              <a:t> </a:t>
            </a:r>
            <a:r>
              <a:rPr lang="en-US" sz="3400" b="1" dirty="0" err="1"/>
              <a:t>CoveraGe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Basic Idea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C54E627-9690-6DFF-41F8-30CED8AE988E}"/>
              </a:ext>
            </a:extLst>
          </p:cNvPr>
          <p:cNvSpPr txBox="1">
            <a:spLocks/>
          </p:cNvSpPr>
          <p:nvPr/>
        </p:nvSpPr>
        <p:spPr>
          <a:xfrm>
            <a:off x="847895" y="2154166"/>
            <a:ext cx="5124537" cy="1096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Counting How many times certain behaviors of the program are exercised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84F779-5583-5638-DD14-DFD708C6D106}"/>
              </a:ext>
            </a:extLst>
          </p:cNvPr>
          <p:cNvSpPr txBox="1"/>
          <p:nvPr/>
        </p:nvSpPr>
        <p:spPr>
          <a:xfrm>
            <a:off x="847894" y="3224999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Why is this useful?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6449F1-FCDE-1995-3F7E-9CB0E689AC35}"/>
              </a:ext>
            </a:extLst>
          </p:cNvPr>
          <p:cNvSpPr txBox="1"/>
          <p:nvPr/>
        </p:nvSpPr>
        <p:spPr>
          <a:xfrm>
            <a:off x="2754951" y="3226154"/>
            <a:ext cx="2088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(</a:t>
            </a:r>
            <a:r>
              <a:rPr lang="en-US" i="0" dirty="0">
                <a:solidFill>
                  <a:srgbClr val="666666"/>
                </a:solidFill>
                <a:effectLst/>
              </a:rPr>
              <a:t>Placing sanitizers)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E5A8EF1-A11A-AA89-3A98-B5C78776D4E6}"/>
              </a:ext>
            </a:extLst>
          </p:cNvPr>
          <p:cNvSpPr txBox="1">
            <a:spLocks/>
          </p:cNvSpPr>
          <p:nvPr/>
        </p:nvSpPr>
        <p:spPr>
          <a:xfrm>
            <a:off x="847895" y="3841129"/>
            <a:ext cx="5124537" cy="1096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This actually turns out to be a little bit tricky!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23880B-109C-2A0C-59F1-43068803F7AC}"/>
              </a:ext>
            </a:extLst>
          </p:cNvPr>
          <p:cNvSpPr txBox="1"/>
          <p:nvPr/>
        </p:nvSpPr>
        <p:spPr>
          <a:xfrm>
            <a:off x="861629" y="4665164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Actually turns out to be a little bit tricky!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6CC192-3577-40B5-F7F6-4AA26E51FD55}"/>
              </a:ext>
            </a:extLst>
          </p:cNvPr>
          <p:cNvSpPr txBox="1"/>
          <p:nvPr/>
        </p:nvSpPr>
        <p:spPr>
          <a:xfrm>
            <a:off x="847894" y="5142143"/>
            <a:ext cx="4926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We’ll describe some of the issues / solution as per Ball and Larus, ‘96</a:t>
            </a:r>
            <a:endParaRPr lang="en-US" dirty="0"/>
          </a:p>
        </p:txBody>
      </p:sp>
      <p:sp>
        <p:nvSpPr>
          <p:cNvPr id="3" name="PROGCODE_c_printProbes.c">
            <a:extLst>
              <a:ext uri="{FF2B5EF4-FFF2-40B4-BE49-F238E27FC236}">
                <a16:creationId xmlns:a16="http://schemas.microsoft.com/office/drawing/2014/main" id="{C3399884-8F6F-8F6D-26CA-2F4A883A0122}"/>
              </a:ext>
            </a:extLst>
          </p:cNvPr>
          <p:cNvSpPr txBox="1"/>
          <p:nvPr/>
        </p:nvSpPr>
        <p:spPr>
          <a:xfrm>
            <a:off x="6363929" y="2812901"/>
            <a:ext cx="3517310" cy="107721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 = atoi(cin);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a / b;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9932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rap-up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923775"/>
            <a:ext cx="5433204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We’ve begun to consider a way to move beyond static analysis while using our existing tools: Program instrumentation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1636486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16c05727-aa75-4e4a-9b5f-8a80a1165891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sharepoint/v3"/>
    <ds:schemaRef ds:uri="230e9df3-be65-4c73-a93b-d1236ebd677e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15987</TotalTime>
  <Words>1433</Words>
  <Application>Microsoft Office PowerPoint</Application>
  <PresentationFormat>Widescreen</PresentationFormat>
  <Paragraphs>341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Courier New</vt:lpstr>
      <vt:lpstr>Tenorite</vt:lpstr>
      <vt:lpstr>Monoline</vt:lpstr>
      <vt:lpstr>Exercise</vt:lpstr>
      <vt:lpstr>Exercise Solution</vt:lpstr>
      <vt:lpstr>Administrivia and  Announcements</vt:lpstr>
      <vt:lpstr>Program Instrumentation</vt:lpstr>
      <vt:lpstr>Andersen’s Algorithm</vt:lpstr>
      <vt:lpstr>Andersen’s Algorithm: Reachability</vt:lpstr>
      <vt:lpstr>Points To and Type Saftey</vt:lpstr>
      <vt:lpstr>Overhead</vt:lpstr>
      <vt:lpstr>A more-efficient Points-To</vt:lpstr>
      <vt:lpstr>A more-efficient Points-To</vt:lpstr>
      <vt:lpstr>PowerPoint Presentation</vt:lpstr>
      <vt:lpstr>Equality Constraints</vt:lpstr>
      <vt:lpstr>Equality Constraints</vt:lpstr>
      <vt:lpstr>Equality Constraints</vt:lpstr>
      <vt:lpstr>That’s Points-To!</vt:lpstr>
      <vt:lpstr>Program Instrumentation</vt:lpstr>
      <vt:lpstr>Lecture Outline</vt:lpstr>
      <vt:lpstr>Static Analysis Ready to go!</vt:lpstr>
      <vt:lpstr>Static Analysis: Benefits</vt:lpstr>
      <vt:lpstr>Limits of Static Analysis</vt:lpstr>
      <vt:lpstr>Lecture Outline</vt:lpstr>
      <vt:lpstr>Revising Dynamic Analysis</vt:lpstr>
      <vt:lpstr>Beyond Testing</vt:lpstr>
      <vt:lpstr>Program Instrumentation</vt:lpstr>
      <vt:lpstr>Example: LLVM Instrumentation</vt:lpstr>
      <vt:lpstr>Inserting program Probes</vt:lpstr>
      <vt:lpstr>Example: CoDe CoveraGe</vt:lpstr>
      <vt:lpstr>Example: CoDe CoveraGe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90</cp:revision>
  <dcterms:created xsi:type="dcterms:W3CDTF">2023-08-21T14:00:41Z</dcterms:created>
  <dcterms:modified xsi:type="dcterms:W3CDTF">2026-10-21T19:51:49Z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