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76" r:id="rId5"/>
    <p:sldId id="256" r:id="rId6"/>
    <p:sldId id="277" r:id="rId7"/>
    <p:sldId id="278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7" r:id="rId18"/>
    <p:sldId id="269" r:id="rId19"/>
    <p:sldId id="268" r:id="rId20"/>
    <p:sldId id="266" r:id="rId21"/>
    <p:sldId id="270" r:id="rId22"/>
    <p:sldId id="271" r:id="rId23"/>
    <p:sldId id="272" r:id="rId24"/>
    <p:sldId id="273" r:id="rId25"/>
    <p:sldId id="274" r:id="rId26"/>
    <p:sldId id="275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5FB6C1-8B07-4AC9-B64E-FCE15ACEEB69}" v="22" dt="2026-09-14T17:24:20.7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7" d="100"/>
          <a:sy n="147" d="100"/>
        </p:scale>
        <p:origin x="72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ssio, Dominic Matthew" userId="e7a38827-2e51-441b-860c-c47ce246cf99" providerId="ADAL" clId="{46EB33C7-E5B4-49BE-9FC0-C6CA0EB11E67}"/>
    <pc:docChg chg="undo redo custSel addSld delSld modSld sldOrd">
      <pc:chgData name="Tassio, Dominic Matthew" userId="e7a38827-2e51-441b-860c-c47ce246cf99" providerId="ADAL" clId="{46EB33C7-E5B4-49BE-9FC0-C6CA0EB11E67}" dt="2026-09-14T17:32:15.279" v="3136" actId="242"/>
      <pc:docMkLst>
        <pc:docMk/>
      </pc:docMkLst>
      <pc:sldChg chg="addSp delSp modSp mod chgLayout">
        <pc:chgData name="Tassio, Dominic Matthew" userId="e7a38827-2e51-441b-860c-c47ce246cf99" providerId="ADAL" clId="{46EB33C7-E5B4-49BE-9FC0-C6CA0EB11E67}" dt="2026-09-14T17:14:09.304" v="2718" actId="400"/>
        <pc:sldMkLst>
          <pc:docMk/>
          <pc:sldMk cId="4293027384" sldId="256"/>
        </pc:sldMkLst>
        <pc:spChg chg="mod ord">
          <ac:chgData name="Tassio, Dominic Matthew" userId="e7a38827-2e51-441b-860c-c47ce246cf99" providerId="ADAL" clId="{46EB33C7-E5B4-49BE-9FC0-C6CA0EB11E67}" dt="2026-09-14T17:12:43.821" v="2677" actId="700"/>
          <ac:spMkLst>
            <pc:docMk/>
            <pc:sldMk cId="4293027384" sldId="256"/>
            <ac:spMk id="2" creationId="{28DF41F6-9638-DA61-D315-270A4DEE4CD8}"/>
          </ac:spMkLst>
        </pc:spChg>
        <pc:spChg chg="mod ord">
          <ac:chgData name="Tassio, Dominic Matthew" userId="e7a38827-2e51-441b-860c-c47ce246cf99" providerId="ADAL" clId="{46EB33C7-E5B4-49BE-9FC0-C6CA0EB11E67}" dt="2026-09-14T17:13:57.973" v="2702" actId="20577"/>
          <ac:spMkLst>
            <pc:docMk/>
            <pc:sldMk cId="4293027384" sldId="256"/>
            <ac:spMk id="3" creationId="{13E69A5E-36B5-A2CC-52BA-EB9F4C452627}"/>
          </ac:spMkLst>
        </pc:spChg>
        <pc:spChg chg="add del mod ord">
          <ac:chgData name="Tassio, Dominic Matthew" userId="e7a38827-2e51-441b-860c-c47ce246cf99" providerId="ADAL" clId="{46EB33C7-E5B4-49BE-9FC0-C6CA0EB11E67}" dt="2026-09-14T17:12:43.821" v="2677" actId="700"/>
          <ac:spMkLst>
            <pc:docMk/>
            <pc:sldMk cId="4293027384" sldId="256"/>
            <ac:spMk id="4" creationId="{90FE7377-8F7B-F4DD-7187-E3B09F908490}"/>
          </ac:spMkLst>
        </pc:spChg>
        <pc:spChg chg="add mod">
          <ac:chgData name="Tassio, Dominic Matthew" userId="e7a38827-2e51-441b-860c-c47ce246cf99" providerId="ADAL" clId="{46EB33C7-E5B4-49BE-9FC0-C6CA0EB11E67}" dt="2026-09-14T17:13:40.248" v="2694"/>
          <ac:spMkLst>
            <pc:docMk/>
            <pc:sldMk cId="4293027384" sldId="256"/>
            <ac:spMk id="5" creationId="{1901B20D-4C28-4DA3-ABBD-718C22A5E58B}"/>
          </ac:spMkLst>
        </pc:spChg>
        <pc:spChg chg="add mod">
          <ac:chgData name="Tassio, Dominic Matthew" userId="e7a38827-2e51-441b-860c-c47ce246cf99" providerId="ADAL" clId="{46EB33C7-E5B4-49BE-9FC0-C6CA0EB11E67}" dt="2026-09-14T17:14:09.304" v="2718" actId="400"/>
          <ac:spMkLst>
            <pc:docMk/>
            <pc:sldMk cId="4293027384" sldId="256"/>
            <ac:spMk id="6" creationId="{1901B20D-4C28-4DA3-ABBD-718C22A5E58B}"/>
          </ac:spMkLst>
        </pc:spChg>
      </pc:sldChg>
      <pc:sldChg chg="modSp mod">
        <pc:chgData name="Tassio, Dominic Matthew" userId="e7a38827-2e51-441b-860c-c47ce246cf99" providerId="ADAL" clId="{46EB33C7-E5B4-49BE-9FC0-C6CA0EB11E67}" dt="2026-09-14T17:32:15.279" v="3136" actId="242"/>
        <pc:sldMkLst>
          <pc:docMk/>
          <pc:sldMk cId="4287969860" sldId="257"/>
        </pc:sldMkLst>
        <pc:spChg chg="mod">
          <ac:chgData name="Tassio, Dominic Matthew" userId="e7a38827-2e51-441b-860c-c47ce246cf99" providerId="ADAL" clId="{46EB33C7-E5B4-49BE-9FC0-C6CA0EB11E67}" dt="2026-09-14T03:38:42.948" v="2596"/>
          <ac:spMkLst>
            <pc:docMk/>
            <pc:sldMk cId="4287969860" sldId="257"/>
            <ac:spMk id="2" creationId="{0C97664A-E75B-C468-D645-531F97A94848}"/>
          </ac:spMkLst>
        </pc:spChg>
        <pc:spChg chg="mod">
          <ac:chgData name="Tassio, Dominic Matthew" userId="e7a38827-2e51-441b-860c-c47ce246cf99" providerId="ADAL" clId="{46EB33C7-E5B4-49BE-9FC0-C6CA0EB11E67}" dt="2026-09-14T17:32:15.279" v="3136" actId="242"/>
          <ac:spMkLst>
            <pc:docMk/>
            <pc:sldMk cId="4287969860" sldId="257"/>
            <ac:spMk id="3" creationId="{886A6E5A-5EB1-51CE-25FA-CA81B3CF1DC5}"/>
          </ac:spMkLst>
        </pc:spChg>
      </pc:sldChg>
      <pc:sldChg chg="modSp">
        <pc:chgData name="Tassio, Dominic Matthew" userId="e7a38827-2e51-441b-860c-c47ce246cf99" providerId="ADAL" clId="{46EB33C7-E5B4-49BE-9FC0-C6CA0EB11E67}" dt="2026-09-14T03:38:42.948" v="2596"/>
        <pc:sldMkLst>
          <pc:docMk/>
          <pc:sldMk cId="3736104529" sldId="258"/>
        </pc:sldMkLst>
        <pc:spChg chg="mod">
          <ac:chgData name="Tassio, Dominic Matthew" userId="e7a38827-2e51-441b-860c-c47ce246cf99" providerId="ADAL" clId="{46EB33C7-E5B4-49BE-9FC0-C6CA0EB11E67}" dt="2026-09-14T03:38:42.948" v="2596"/>
          <ac:spMkLst>
            <pc:docMk/>
            <pc:sldMk cId="3736104529" sldId="258"/>
            <ac:spMk id="4" creationId="{79F6D3AB-A980-2B86-2531-AAB6844CD6DE}"/>
          </ac:spMkLst>
        </pc:spChg>
        <pc:spChg chg="mod">
          <ac:chgData name="Tassio, Dominic Matthew" userId="e7a38827-2e51-441b-860c-c47ce246cf99" providerId="ADAL" clId="{46EB33C7-E5B4-49BE-9FC0-C6CA0EB11E67}" dt="2026-09-14T03:38:42.948" v="2596"/>
          <ac:spMkLst>
            <pc:docMk/>
            <pc:sldMk cId="3736104529" sldId="258"/>
            <ac:spMk id="5" creationId="{A64145A0-856C-CE39-7741-13F5775E23B8}"/>
          </ac:spMkLst>
        </pc:spChg>
      </pc:sldChg>
      <pc:sldChg chg="modSp mod">
        <pc:chgData name="Tassio, Dominic Matthew" userId="e7a38827-2e51-441b-860c-c47ce246cf99" providerId="ADAL" clId="{46EB33C7-E5B4-49BE-9FC0-C6CA0EB11E67}" dt="2026-09-14T17:32:11.942" v="3135" actId="242"/>
        <pc:sldMkLst>
          <pc:docMk/>
          <pc:sldMk cId="806624846" sldId="259"/>
        </pc:sldMkLst>
        <pc:spChg chg="mod">
          <ac:chgData name="Tassio, Dominic Matthew" userId="e7a38827-2e51-441b-860c-c47ce246cf99" providerId="ADAL" clId="{46EB33C7-E5B4-49BE-9FC0-C6CA0EB11E67}" dt="2026-09-14T03:38:42.948" v="2596"/>
          <ac:spMkLst>
            <pc:docMk/>
            <pc:sldMk cId="806624846" sldId="259"/>
            <ac:spMk id="2" creationId="{5F607356-3378-5DCF-215B-E9FBA6358D9C}"/>
          </ac:spMkLst>
        </pc:spChg>
        <pc:spChg chg="mod">
          <ac:chgData name="Tassio, Dominic Matthew" userId="e7a38827-2e51-441b-860c-c47ce246cf99" providerId="ADAL" clId="{46EB33C7-E5B4-49BE-9FC0-C6CA0EB11E67}" dt="2026-09-14T17:32:11.942" v="3135" actId="242"/>
          <ac:spMkLst>
            <pc:docMk/>
            <pc:sldMk cId="806624846" sldId="259"/>
            <ac:spMk id="3" creationId="{ABA2CF0F-57EB-8583-5B2C-FD136AA6A6DA}"/>
          </ac:spMkLst>
        </pc:spChg>
      </pc:sldChg>
      <pc:sldChg chg="addSp delSp modSp mod setBg">
        <pc:chgData name="Tassio, Dominic Matthew" userId="e7a38827-2e51-441b-860c-c47ce246cf99" providerId="ADAL" clId="{46EB33C7-E5B4-49BE-9FC0-C6CA0EB11E67}" dt="2026-09-14T17:32:09.552" v="3134" actId="242"/>
        <pc:sldMkLst>
          <pc:docMk/>
          <pc:sldMk cId="132837522" sldId="260"/>
        </pc:sldMkLst>
        <pc:spChg chg="mod">
          <ac:chgData name="Tassio, Dominic Matthew" userId="e7a38827-2e51-441b-860c-c47ce246cf99" providerId="ADAL" clId="{46EB33C7-E5B4-49BE-9FC0-C6CA0EB11E67}" dt="2026-09-14T03:38:42.948" v="2596"/>
          <ac:spMkLst>
            <pc:docMk/>
            <pc:sldMk cId="132837522" sldId="260"/>
            <ac:spMk id="2" creationId="{18B82B39-587A-75A0-81BF-6F635CE43031}"/>
          </ac:spMkLst>
        </pc:spChg>
        <pc:spChg chg="add del mod">
          <ac:chgData name="Tassio, Dominic Matthew" userId="e7a38827-2e51-441b-860c-c47ce246cf99" providerId="ADAL" clId="{46EB33C7-E5B4-49BE-9FC0-C6CA0EB11E67}" dt="2026-09-14T17:32:09.552" v="3134" actId="242"/>
          <ac:spMkLst>
            <pc:docMk/>
            <pc:sldMk cId="132837522" sldId="260"/>
            <ac:spMk id="3" creationId="{FA85A1A2-78DE-FBAD-BC8D-399E4DA655FE}"/>
          </ac:spMkLst>
        </pc:spChg>
        <pc:spChg chg="add del">
          <ac:chgData name="Tassio, Dominic Matthew" userId="e7a38827-2e51-441b-860c-c47ce246cf99" providerId="ADAL" clId="{46EB33C7-E5B4-49BE-9FC0-C6CA0EB11E67}" dt="2026-09-14T03:24:03.429" v="1586" actId="26606"/>
          <ac:spMkLst>
            <pc:docMk/>
            <pc:sldMk cId="132837522" sldId="260"/>
            <ac:spMk id="9" creationId="{56E9B3E6-E277-4D68-BA48-9CB43FFBD6E2}"/>
          </ac:spMkLst>
        </pc:spChg>
        <pc:spChg chg="add del">
          <ac:chgData name="Tassio, Dominic Matthew" userId="e7a38827-2e51-441b-860c-c47ce246cf99" providerId="ADAL" clId="{46EB33C7-E5B4-49BE-9FC0-C6CA0EB11E67}" dt="2026-09-14T03:24:03.429" v="1586" actId="26606"/>
          <ac:spMkLst>
            <pc:docMk/>
            <pc:sldMk cId="132837522" sldId="260"/>
            <ac:spMk id="16" creationId="{D5B0017B-2ECA-49AF-B397-DC140825DF8D}"/>
          </ac:spMkLst>
        </pc:spChg>
        <pc:grpChg chg="add del">
          <ac:chgData name="Tassio, Dominic Matthew" userId="e7a38827-2e51-441b-860c-c47ce246cf99" providerId="ADAL" clId="{46EB33C7-E5B4-49BE-9FC0-C6CA0EB11E67}" dt="2026-09-14T03:24:03.429" v="1586" actId="26606"/>
          <ac:grpSpMkLst>
            <pc:docMk/>
            <pc:sldMk cId="132837522" sldId="260"/>
            <ac:grpSpMk id="11" creationId="{AE1C45F0-260A-458C-96ED-C1F6D2151219}"/>
          </ac:grpSpMkLst>
        </pc:grpChg>
        <pc:graphicFrameChg chg="add del">
          <ac:chgData name="Tassio, Dominic Matthew" userId="e7a38827-2e51-441b-860c-c47ce246cf99" providerId="ADAL" clId="{46EB33C7-E5B4-49BE-9FC0-C6CA0EB11E67}" dt="2026-09-14T03:24:03.429" v="1586" actId="26606"/>
          <ac:graphicFrameMkLst>
            <pc:docMk/>
            <pc:sldMk cId="132837522" sldId="260"/>
            <ac:graphicFrameMk id="5" creationId="{B7D32774-29B3-335B-55C8-B7415B0CD789}"/>
          </ac:graphicFrameMkLst>
        </pc:graphicFrameChg>
        <pc:cxnChg chg="add del">
          <ac:chgData name="Tassio, Dominic Matthew" userId="e7a38827-2e51-441b-860c-c47ce246cf99" providerId="ADAL" clId="{46EB33C7-E5B4-49BE-9FC0-C6CA0EB11E67}" dt="2026-09-14T03:24:03.429" v="1586" actId="26606"/>
          <ac:cxnSpMkLst>
            <pc:docMk/>
            <pc:sldMk cId="132837522" sldId="260"/>
            <ac:cxnSpMk id="18" creationId="{6CF1BAF6-AD41-4082-B212-8A1F9A2E8779}"/>
          </ac:cxnSpMkLst>
        </pc:cxnChg>
      </pc:sldChg>
      <pc:sldChg chg="addSp delSp modSp mod setBg">
        <pc:chgData name="Tassio, Dominic Matthew" userId="e7a38827-2e51-441b-860c-c47ce246cf99" providerId="ADAL" clId="{46EB33C7-E5B4-49BE-9FC0-C6CA0EB11E67}" dt="2026-09-14T03:38:42.948" v="2596"/>
        <pc:sldMkLst>
          <pc:docMk/>
          <pc:sldMk cId="2736844722" sldId="261"/>
        </pc:sldMkLst>
        <pc:spChg chg="mod">
          <ac:chgData name="Tassio, Dominic Matthew" userId="e7a38827-2e51-441b-860c-c47ce246cf99" providerId="ADAL" clId="{46EB33C7-E5B4-49BE-9FC0-C6CA0EB11E67}" dt="2026-09-14T03:38:42.948" v="2596"/>
          <ac:spMkLst>
            <pc:docMk/>
            <pc:sldMk cId="2736844722" sldId="261"/>
            <ac:spMk id="2" creationId="{983FC0BF-772D-92C2-3A41-3B486A622BAA}"/>
          </ac:spMkLst>
        </pc:spChg>
        <pc:spChg chg="add del">
          <ac:chgData name="Tassio, Dominic Matthew" userId="e7a38827-2e51-441b-860c-c47ce246cf99" providerId="ADAL" clId="{46EB33C7-E5B4-49BE-9FC0-C6CA0EB11E67}" dt="2026-09-14T03:24:06.039" v="1587" actId="26606"/>
          <ac:spMkLst>
            <pc:docMk/>
            <pc:sldMk cId="2736844722" sldId="261"/>
            <ac:spMk id="10" creationId="{F0DCC097-1DB8-4B6D-85D0-6FBA0E1CA4BA}"/>
          </ac:spMkLst>
        </pc:spChg>
        <pc:spChg chg="add del">
          <ac:chgData name="Tassio, Dominic Matthew" userId="e7a38827-2e51-441b-860c-c47ce246cf99" providerId="ADAL" clId="{46EB33C7-E5B4-49BE-9FC0-C6CA0EB11E67}" dt="2026-09-14T03:24:06.039" v="1587" actId="26606"/>
          <ac:spMkLst>
            <pc:docMk/>
            <pc:sldMk cId="2736844722" sldId="261"/>
            <ac:spMk id="12" creationId="{E0B58608-23C8-4441-994D-C6823EEE1DB7}"/>
          </ac:spMkLst>
        </pc:spChg>
        <pc:picChg chg="mod">
          <ac:chgData name="Tassio, Dominic Matthew" userId="e7a38827-2e51-441b-860c-c47ce246cf99" providerId="ADAL" clId="{46EB33C7-E5B4-49BE-9FC0-C6CA0EB11E67}" dt="2026-09-14T03:38:42.948" v="2596"/>
          <ac:picMkLst>
            <pc:docMk/>
            <pc:sldMk cId="2736844722" sldId="261"/>
            <ac:picMk id="5" creationId="{C0146841-50EB-029D-C00A-60BD4A56BD03}"/>
          </ac:picMkLst>
        </pc:picChg>
      </pc:sldChg>
      <pc:sldChg chg="modSp">
        <pc:chgData name="Tassio, Dominic Matthew" userId="e7a38827-2e51-441b-860c-c47ce246cf99" providerId="ADAL" clId="{46EB33C7-E5B4-49BE-9FC0-C6CA0EB11E67}" dt="2026-09-14T03:38:42.948" v="2596"/>
        <pc:sldMkLst>
          <pc:docMk/>
          <pc:sldMk cId="1217888144" sldId="262"/>
        </pc:sldMkLst>
        <pc:spChg chg="mod">
          <ac:chgData name="Tassio, Dominic Matthew" userId="e7a38827-2e51-441b-860c-c47ce246cf99" providerId="ADAL" clId="{46EB33C7-E5B4-49BE-9FC0-C6CA0EB11E67}" dt="2026-09-14T03:38:42.948" v="2596"/>
          <ac:spMkLst>
            <pc:docMk/>
            <pc:sldMk cId="1217888144" sldId="262"/>
            <ac:spMk id="2" creationId="{53C0F57B-0FD4-7D65-1E4C-48CA8DAC8BC4}"/>
          </ac:spMkLst>
        </pc:spChg>
        <pc:spChg chg="mod">
          <ac:chgData name="Tassio, Dominic Matthew" userId="e7a38827-2e51-441b-860c-c47ce246cf99" providerId="ADAL" clId="{46EB33C7-E5B4-49BE-9FC0-C6CA0EB11E67}" dt="2026-09-14T03:38:42.948" v="2596"/>
          <ac:spMkLst>
            <pc:docMk/>
            <pc:sldMk cId="1217888144" sldId="262"/>
            <ac:spMk id="3" creationId="{62ED0E70-710F-10C3-38E2-2BE911785925}"/>
          </ac:spMkLst>
        </pc:spChg>
      </pc:sldChg>
      <pc:sldChg chg="modSp">
        <pc:chgData name="Tassio, Dominic Matthew" userId="e7a38827-2e51-441b-860c-c47ce246cf99" providerId="ADAL" clId="{46EB33C7-E5B4-49BE-9FC0-C6CA0EB11E67}" dt="2026-09-14T03:38:42.948" v="2596"/>
        <pc:sldMkLst>
          <pc:docMk/>
          <pc:sldMk cId="1696803124" sldId="263"/>
        </pc:sldMkLst>
        <pc:spChg chg="mod">
          <ac:chgData name="Tassio, Dominic Matthew" userId="e7a38827-2e51-441b-860c-c47ce246cf99" providerId="ADAL" clId="{46EB33C7-E5B4-49BE-9FC0-C6CA0EB11E67}" dt="2026-09-14T03:38:42.948" v="2596"/>
          <ac:spMkLst>
            <pc:docMk/>
            <pc:sldMk cId="1696803124" sldId="263"/>
            <ac:spMk id="2" creationId="{6BE8E38B-7F41-61EE-41A1-EE504DA52784}"/>
          </ac:spMkLst>
        </pc:spChg>
        <pc:graphicFrameChg chg="mod">
          <ac:chgData name="Tassio, Dominic Matthew" userId="e7a38827-2e51-441b-860c-c47ce246cf99" providerId="ADAL" clId="{46EB33C7-E5B4-49BE-9FC0-C6CA0EB11E67}" dt="2026-09-14T03:38:42.948" v="2596"/>
          <ac:graphicFrameMkLst>
            <pc:docMk/>
            <pc:sldMk cId="1696803124" sldId="263"/>
            <ac:graphicFrameMk id="4" creationId="{8EE2EA4B-6829-921E-CE6B-49D214579E32}"/>
          </ac:graphicFrameMkLst>
        </pc:graphicFrameChg>
      </pc:sldChg>
      <pc:sldChg chg="addSp delSp modSp mod">
        <pc:chgData name="Tassio, Dominic Matthew" userId="e7a38827-2e51-441b-860c-c47ce246cf99" providerId="ADAL" clId="{46EB33C7-E5B4-49BE-9FC0-C6CA0EB11E67}" dt="2026-09-14T03:38:42.948" v="2596"/>
        <pc:sldMkLst>
          <pc:docMk/>
          <pc:sldMk cId="2817929394" sldId="264"/>
        </pc:sldMkLst>
        <pc:spChg chg="mod">
          <ac:chgData name="Tassio, Dominic Matthew" userId="e7a38827-2e51-441b-860c-c47ce246cf99" providerId="ADAL" clId="{46EB33C7-E5B4-49BE-9FC0-C6CA0EB11E67}" dt="2026-09-14T03:38:42.948" v="2596"/>
          <ac:spMkLst>
            <pc:docMk/>
            <pc:sldMk cId="2817929394" sldId="264"/>
            <ac:spMk id="2" creationId="{4941D587-DDF1-67C0-6EA9-951DD1F82415}"/>
          </ac:spMkLst>
        </pc:spChg>
        <pc:spChg chg="del">
          <ac:chgData name="Tassio, Dominic Matthew" userId="e7a38827-2e51-441b-860c-c47ce246cf99" providerId="ADAL" clId="{46EB33C7-E5B4-49BE-9FC0-C6CA0EB11E67}" dt="2026-09-14T03:09:01.315" v="0" actId="3680"/>
          <ac:spMkLst>
            <pc:docMk/>
            <pc:sldMk cId="2817929394" sldId="264"/>
            <ac:spMk id="3" creationId="{C2C8F15D-01B6-66C9-1618-27D6A6DB9449}"/>
          </ac:spMkLst>
        </pc:spChg>
        <pc:graphicFrameChg chg="add mod ord modGraphic">
          <ac:chgData name="Tassio, Dominic Matthew" userId="e7a38827-2e51-441b-860c-c47ce246cf99" providerId="ADAL" clId="{46EB33C7-E5B4-49BE-9FC0-C6CA0EB11E67}" dt="2026-09-14T03:38:42.948" v="2596"/>
          <ac:graphicFrameMkLst>
            <pc:docMk/>
            <pc:sldMk cId="2817929394" sldId="264"/>
            <ac:graphicFrameMk id="4" creationId="{C377F6AD-FD69-15B2-9D93-0C645669E79A}"/>
          </ac:graphicFrameMkLst>
        </pc:graphicFrameChg>
      </pc:sldChg>
      <pc:sldChg chg="addSp delSp modSp new mod setBg addAnim delAnim">
        <pc:chgData name="Tassio, Dominic Matthew" userId="e7a38827-2e51-441b-860c-c47ce246cf99" providerId="ADAL" clId="{46EB33C7-E5B4-49BE-9FC0-C6CA0EB11E67}" dt="2026-09-14T17:31:28.229" v="3125" actId="242"/>
        <pc:sldMkLst>
          <pc:docMk/>
          <pc:sldMk cId="4112998464" sldId="265"/>
        </pc:sldMkLst>
        <pc:spChg chg="mod">
          <ac:chgData name="Tassio, Dominic Matthew" userId="e7a38827-2e51-441b-860c-c47ce246cf99" providerId="ADAL" clId="{46EB33C7-E5B4-49BE-9FC0-C6CA0EB11E67}" dt="2026-09-14T03:38:42.948" v="2596"/>
          <ac:spMkLst>
            <pc:docMk/>
            <pc:sldMk cId="4112998464" sldId="265"/>
            <ac:spMk id="2" creationId="{AD161C05-3938-E0B4-5136-DA36CD90F304}"/>
          </ac:spMkLst>
        </pc:spChg>
        <pc:spChg chg="mod">
          <ac:chgData name="Tassio, Dominic Matthew" userId="e7a38827-2e51-441b-860c-c47ce246cf99" providerId="ADAL" clId="{46EB33C7-E5B4-49BE-9FC0-C6CA0EB11E67}" dt="2026-09-14T17:31:28.229" v="3125" actId="242"/>
          <ac:spMkLst>
            <pc:docMk/>
            <pc:sldMk cId="4112998464" sldId="265"/>
            <ac:spMk id="3" creationId="{19C1F4DB-BEB3-84E5-55AB-4105DBA3B756}"/>
          </ac:spMkLst>
        </pc:spChg>
        <pc:spChg chg="add del">
          <ac:chgData name="Tassio, Dominic Matthew" userId="e7a38827-2e51-441b-860c-c47ce246cf99" providerId="ADAL" clId="{46EB33C7-E5B4-49BE-9FC0-C6CA0EB11E67}" dt="2026-09-14T03:30:32.969" v="1830" actId="26606"/>
          <ac:spMkLst>
            <pc:docMk/>
            <pc:sldMk cId="4112998464" sldId="265"/>
            <ac:spMk id="7" creationId="{4D60F200-5EB0-B223-2439-C96C67F0FEE1}"/>
          </ac:spMkLst>
        </pc:spChg>
        <pc:spChg chg="add del">
          <ac:chgData name="Tassio, Dominic Matthew" userId="e7a38827-2e51-441b-860c-c47ce246cf99" providerId="ADAL" clId="{46EB33C7-E5B4-49BE-9FC0-C6CA0EB11E67}" dt="2026-09-14T03:30:32.969" v="1830" actId="26606"/>
          <ac:spMkLst>
            <pc:docMk/>
            <pc:sldMk cId="4112998464" sldId="265"/>
            <ac:spMk id="8" creationId="{F92CB243-67C5-E304-31A0-4D7D607BAFBA}"/>
          </ac:spMkLst>
        </pc:spChg>
        <pc:spChg chg="add del">
          <ac:chgData name="Tassio, Dominic Matthew" userId="e7a38827-2e51-441b-860c-c47ce246cf99" providerId="ADAL" clId="{46EB33C7-E5B4-49BE-9FC0-C6CA0EB11E67}" dt="2026-09-14T03:24:33.467" v="1594" actId="26606"/>
          <ac:spMkLst>
            <pc:docMk/>
            <pc:sldMk cId="4112998464" sldId="265"/>
            <ac:spMk id="9" creationId="{4D60F200-5EB0-B223-2439-C96C67F0FEE1}"/>
          </ac:spMkLst>
        </pc:spChg>
        <pc:spChg chg="add del">
          <ac:chgData name="Tassio, Dominic Matthew" userId="e7a38827-2e51-441b-860c-c47ce246cf99" providerId="ADAL" clId="{46EB33C7-E5B4-49BE-9FC0-C6CA0EB11E67}" dt="2026-09-14T03:30:32.969" v="1830" actId="26606"/>
          <ac:spMkLst>
            <pc:docMk/>
            <pc:sldMk cId="4112998464" sldId="265"/>
            <ac:spMk id="10" creationId="{11A95761-C93E-94BF-087D-D2A823789EAB}"/>
          </ac:spMkLst>
        </pc:spChg>
        <pc:spChg chg="add del">
          <ac:chgData name="Tassio, Dominic Matthew" userId="e7a38827-2e51-441b-860c-c47ce246cf99" providerId="ADAL" clId="{46EB33C7-E5B4-49BE-9FC0-C6CA0EB11E67}" dt="2026-09-14T03:24:33.467" v="1594" actId="26606"/>
          <ac:spMkLst>
            <pc:docMk/>
            <pc:sldMk cId="4112998464" sldId="265"/>
            <ac:spMk id="11" creationId="{A6567EA8-C72D-4B9B-D23F-6B2E9F9C9F47}"/>
          </ac:spMkLst>
        </pc:spChg>
        <pc:spChg chg="add del">
          <ac:chgData name="Tassio, Dominic Matthew" userId="e7a38827-2e51-441b-860c-c47ce246cf99" providerId="ADAL" clId="{46EB33C7-E5B4-49BE-9FC0-C6CA0EB11E67}" dt="2026-09-14T03:30:32.969" v="1830" actId="26606"/>
          <ac:spMkLst>
            <pc:docMk/>
            <pc:sldMk cId="4112998464" sldId="265"/>
            <ac:spMk id="12" creationId="{6E63D1A5-FD49-4756-F62E-786C34E631EF}"/>
          </ac:spMkLst>
        </pc:spChg>
        <pc:spChg chg="add del">
          <ac:chgData name="Tassio, Dominic Matthew" userId="e7a38827-2e51-441b-860c-c47ce246cf99" providerId="ADAL" clId="{46EB33C7-E5B4-49BE-9FC0-C6CA0EB11E67}" dt="2026-09-14T03:24:33.467" v="1594" actId="26606"/>
          <ac:spMkLst>
            <pc:docMk/>
            <pc:sldMk cId="4112998464" sldId="265"/>
            <ac:spMk id="13" creationId="{FEFBFA78-9360-1E01-5448-6D5AE0A32601}"/>
          </ac:spMkLst>
        </pc:spChg>
        <pc:spChg chg="add del">
          <ac:chgData name="Tassio, Dominic Matthew" userId="e7a38827-2e51-441b-860c-c47ce246cf99" providerId="ADAL" clId="{46EB33C7-E5B4-49BE-9FC0-C6CA0EB11E67}" dt="2026-09-14T03:24:33.467" v="1594" actId="26606"/>
          <ac:spMkLst>
            <pc:docMk/>
            <pc:sldMk cId="4112998464" sldId="265"/>
            <ac:spMk id="15" creationId="{1740453C-744F-DB3A-47EC-15EACE1DC117}"/>
          </ac:spMkLst>
        </pc:spChg>
        <pc:spChg chg="add del">
          <ac:chgData name="Tassio, Dominic Matthew" userId="e7a38827-2e51-441b-860c-c47ce246cf99" providerId="ADAL" clId="{46EB33C7-E5B4-49BE-9FC0-C6CA0EB11E67}" dt="2026-09-14T03:24:33.467" v="1594" actId="26606"/>
          <ac:spMkLst>
            <pc:docMk/>
            <pc:sldMk cId="4112998464" sldId="265"/>
            <ac:spMk id="17" creationId="{B6924B03-77BD-EAE3-2854-43363FF8E6BB}"/>
          </ac:spMkLst>
        </pc:spChg>
        <pc:picChg chg="add del">
          <ac:chgData name="Tassio, Dominic Matthew" userId="e7a38827-2e51-441b-860c-c47ce246cf99" providerId="ADAL" clId="{46EB33C7-E5B4-49BE-9FC0-C6CA0EB11E67}" dt="2026-09-14T03:24:33.467" v="1594" actId="26606"/>
          <ac:picMkLst>
            <pc:docMk/>
            <pc:sldMk cId="4112998464" sldId="265"/>
            <ac:picMk id="5" creationId="{760A4066-C8CB-9229-0FD3-A22599B849F8}"/>
          </ac:picMkLst>
        </pc:picChg>
        <pc:picChg chg="add del">
          <ac:chgData name="Tassio, Dominic Matthew" userId="e7a38827-2e51-441b-860c-c47ce246cf99" providerId="ADAL" clId="{46EB33C7-E5B4-49BE-9FC0-C6CA0EB11E67}" dt="2026-09-14T03:30:32.969" v="1830" actId="26606"/>
          <ac:picMkLst>
            <pc:docMk/>
            <pc:sldMk cId="4112998464" sldId="265"/>
            <ac:picMk id="6" creationId="{585336EE-CD5D-549F-46B5-382BDFD2DDF3}"/>
          </ac:picMkLst>
        </pc:picChg>
      </pc:sldChg>
      <pc:sldChg chg="modSp new del mod">
        <pc:chgData name="Tassio, Dominic Matthew" userId="e7a38827-2e51-441b-860c-c47ce246cf99" providerId="ADAL" clId="{46EB33C7-E5B4-49BE-9FC0-C6CA0EB11E67}" dt="2026-09-14T03:24:32.862" v="1593" actId="680"/>
        <pc:sldMkLst>
          <pc:docMk/>
          <pc:sldMk cId="1917847172" sldId="266"/>
        </pc:sldMkLst>
        <pc:spChg chg="mod">
          <ac:chgData name="Tassio, Dominic Matthew" userId="e7a38827-2e51-441b-860c-c47ce246cf99" providerId="ADAL" clId="{46EB33C7-E5B4-49BE-9FC0-C6CA0EB11E67}" dt="2026-09-14T03:24:32.522" v="1592" actId="20577"/>
          <ac:spMkLst>
            <pc:docMk/>
            <pc:sldMk cId="1917847172" sldId="266"/>
            <ac:spMk id="2" creationId="{B065ED66-F624-C09F-539A-EFDBF2875515}"/>
          </ac:spMkLst>
        </pc:spChg>
        <pc:spChg chg="mod">
          <ac:chgData name="Tassio, Dominic Matthew" userId="e7a38827-2e51-441b-860c-c47ce246cf99" providerId="ADAL" clId="{46EB33C7-E5B4-49BE-9FC0-C6CA0EB11E67}" dt="2026-09-14T03:24:29.933" v="1588" actId="5793"/>
          <ac:spMkLst>
            <pc:docMk/>
            <pc:sldMk cId="1917847172" sldId="266"/>
            <ac:spMk id="3" creationId="{5AE240CC-DBD7-3519-6569-695320B47190}"/>
          </ac:spMkLst>
        </pc:spChg>
      </pc:sldChg>
      <pc:sldChg chg="modSp new mod ord">
        <pc:chgData name="Tassio, Dominic Matthew" userId="e7a38827-2e51-441b-860c-c47ce246cf99" providerId="ADAL" clId="{46EB33C7-E5B4-49BE-9FC0-C6CA0EB11E67}" dt="2026-09-14T17:31:38.143" v="3127" actId="242"/>
        <pc:sldMkLst>
          <pc:docMk/>
          <pc:sldMk cId="2190278328" sldId="266"/>
        </pc:sldMkLst>
        <pc:spChg chg="mod">
          <ac:chgData name="Tassio, Dominic Matthew" userId="e7a38827-2e51-441b-860c-c47ce246cf99" providerId="ADAL" clId="{46EB33C7-E5B4-49BE-9FC0-C6CA0EB11E67}" dt="2026-09-14T03:38:42.948" v="2596"/>
          <ac:spMkLst>
            <pc:docMk/>
            <pc:sldMk cId="2190278328" sldId="266"/>
            <ac:spMk id="2" creationId="{993D9943-4903-3210-EBF9-79CB85298661}"/>
          </ac:spMkLst>
        </pc:spChg>
        <pc:spChg chg="mod">
          <ac:chgData name="Tassio, Dominic Matthew" userId="e7a38827-2e51-441b-860c-c47ce246cf99" providerId="ADAL" clId="{46EB33C7-E5B4-49BE-9FC0-C6CA0EB11E67}" dt="2026-09-14T17:31:38.143" v="3127" actId="242"/>
          <ac:spMkLst>
            <pc:docMk/>
            <pc:sldMk cId="2190278328" sldId="266"/>
            <ac:spMk id="3" creationId="{49625909-5205-393A-7209-1E2FE34CD3C2}"/>
          </ac:spMkLst>
        </pc:spChg>
      </pc:sldChg>
      <pc:sldChg chg="addSp delSp modSp new mod ord setBg">
        <pc:chgData name="Tassio, Dominic Matthew" userId="e7a38827-2e51-441b-860c-c47ce246cf99" providerId="ADAL" clId="{46EB33C7-E5B4-49BE-9FC0-C6CA0EB11E67}" dt="2026-09-14T17:31:24.949" v="3124" actId="242"/>
        <pc:sldMkLst>
          <pc:docMk/>
          <pc:sldMk cId="2738380595" sldId="267"/>
        </pc:sldMkLst>
        <pc:spChg chg="mod">
          <ac:chgData name="Tassio, Dominic Matthew" userId="e7a38827-2e51-441b-860c-c47ce246cf99" providerId="ADAL" clId="{46EB33C7-E5B4-49BE-9FC0-C6CA0EB11E67}" dt="2026-09-14T03:38:42.948" v="2596"/>
          <ac:spMkLst>
            <pc:docMk/>
            <pc:sldMk cId="2738380595" sldId="267"/>
            <ac:spMk id="2" creationId="{D244AE5E-8CA0-94B9-CC36-BC7835863683}"/>
          </ac:spMkLst>
        </pc:spChg>
        <pc:spChg chg="mod">
          <ac:chgData name="Tassio, Dominic Matthew" userId="e7a38827-2e51-441b-860c-c47ce246cf99" providerId="ADAL" clId="{46EB33C7-E5B4-49BE-9FC0-C6CA0EB11E67}" dt="2026-09-14T17:31:24.949" v="3124" actId="242"/>
          <ac:spMkLst>
            <pc:docMk/>
            <pc:sldMk cId="2738380595" sldId="267"/>
            <ac:spMk id="3" creationId="{FFB5DE84-D8D8-A5B7-AF9A-0D1108B34114}"/>
          </ac:spMkLst>
        </pc:spChg>
        <pc:spChg chg="add del">
          <ac:chgData name="Tassio, Dominic Matthew" userId="e7a38827-2e51-441b-860c-c47ce246cf99" providerId="ADAL" clId="{46EB33C7-E5B4-49BE-9FC0-C6CA0EB11E67}" dt="2026-09-14T03:30:27.314" v="1825" actId="26606"/>
          <ac:spMkLst>
            <pc:docMk/>
            <pc:sldMk cId="2738380595" sldId="267"/>
            <ac:spMk id="9" creationId="{AE3A741D-C19B-960A-5803-1C5887147820}"/>
          </ac:spMkLst>
        </pc:spChg>
        <pc:spChg chg="add del">
          <ac:chgData name="Tassio, Dominic Matthew" userId="e7a38827-2e51-441b-860c-c47ce246cf99" providerId="ADAL" clId="{46EB33C7-E5B4-49BE-9FC0-C6CA0EB11E67}" dt="2026-09-14T03:30:27.314" v="1825" actId="26606"/>
          <ac:spMkLst>
            <pc:docMk/>
            <pc:sldMk cId="2738380595" sldId="267"/>
            <ac:spMk id="11" creationId="{9C3A50E9-9119-7BC3-083B-2D84CCC78E47}"/>
          </ac:spMkLst>
        </pc:spChg>
        <pc:spChg chg="add del">
          <ac:chgData name="Tassio, Dominic Matthew" userId="e7a38827-2e51-441b-860c-c47ce246cf99" providerId="ADAL" clId="{46EB33C7-E5B4-49BE-9FC0-C6CA0EB11E67}" dt="2026-09-14T03:30:27.314" v="1825" actId="26606"/>
          <ac:spMkLst>
            <pc:docMk/>
            <pc:sldMk cId="2738380595" sldId="267"/>
            <ac:spMk id="13" creationId="{DC39DE25-0E4E-0AA7-0932-1D78C2372786}"/>
          </ac:spMkLst>
        </pc:spChg>
        <pc:spChg chg="add del">
          <ac:chgData name="Tassio, Dominic Matthew" userId="e7a38827-2e51-441b-860c-c47ce246cf99" providerId="ADAL" clId="{46EB33C7-E5B4-49BE-9FC0-C6CA0EB11E67}" dt="2026-09-14T03:30:27.314" v="1825" actId="26606"/>
          <ac:spMkLst>
            <pc:docMk/>
            <pc:sldMk cId="2738380595" sldId="267"/>
            <ac:spMk id="15" creationId="{8D6EA299-0840-6DEA-E670-C49AEBC87E89}"/>
          </ac:spMkLst>
        </pc:spChg>
        <pc:picChg chg="add del">
          <ac:chgData name="Tassio, Dominic Matthew" userId="e7a38827-2e51-441b-860c-c47ce246cf99" providerId="ADAL" clId="{46EB33C7-E5B4-49BE-9FC0-C6CA0EB11E67}" dt="2026-09-14T03:30:27.314" v="1825" actId="26606"/>
          <ac:picMkLst>
            <pc:docMk/>
            <pc:sldMk cId="2738380595" sldId="267"/>
            <ac:picMk id="5" creationId="{BB45CB3A-C748-4A46-F4C1-2F68737DDB33}"/>
          </ac:picMkLst>
        </pc:picChg>
      </pc:sldChg>
      <pc:sldChg chg="modSp new mod">
        <pc:chgData name="Tassio, Dominic Matthew" userId="e7a38827-2e51-441b-860c-c47ce246cf99" providerId="ADAL" clId="{46EB33C7-E5B4-49BE-9FC0-C6CA0EB11E67}" dt="2026-09-14T17:28:42.453" v="3123" actId="242"/>
        <pc:sldMkLst>
          <pc:docMk/>
          <pc:sldMk cId="2442685382" sldId="268"/>
        </pc:sldMkLst>
        <pc:spChg chg="mod">
          <ac:chgData name="Tassio, Dominic Matthew" userId="e7a38827-2e51-441b-860c-c47ce246cf99" providerId="ADAL" clId="{46EB33C7-E5B4-49BE-9FC0-C6CA0EB11E67}" dt="2026-09-14T03:38:42.948" v="2596"/>
          <ac:spMkLst>
            <pc:docMk/>
            <pc:sldMk cId="2442685382" sldId="268"/>
            <ac:spMk id="2" creationId="{49E3C094-D063-4A55-9A8B-350823D0ADBE}"/>
          </ac:spMkLst>
        </pc:spChg>
        <pc:spChg chg="mod">
          <ac:chgData name="Tassio, Dominic Matthew" userId="e7a38827-2e51-441b-860c-c47ce246cf99" providerId="ADAL" clId="{46EB33C7-E5B4-49BE-9FC0-C6CA0EB11E67}" dt="2026-09-14T17:28:42.453" v="3123" actId="242"/>
          <ac:spMkLst>
            <pc:docMk/>
            <pc:sldMk cId="2442685382" sldId="268"/>
            <ac:spMk id="3" creationId="{AC23181D-72ED-B340-52F3-84A110DAF417}"/>
          </ac:spMkLst>
        </pc:spChg>
      </pc:sldChg>
      <pc:sldChg chg="addSp delSp modSp new mod modClrScheme chgLayout">
        <pc:chgData name="Tassio, Dominic Matthew" userId="e7a38827-2e51-441b-860c-c47ce246cf99" providerId="ADAL" clId="{46EB33C7-E5B4-49BE-9FC0-C6CA0EB11E67}" dt="2026-09-14T17:31:33.394" v="3126" actId="242"/>
        <pc:sldMkLst>
          <pc:docMk/>
          <pc:sldMk cId="1399632025" sldId="269"/>
        </pc:sldMkLst>
        <pc:spChg chg="mod ord">
          <ac:chgData name="Tassio, Dominic Matthew" userId="e7a38827-2e51-441b-860c-c47ce246cf99" providerId="ADAL" clId="{46EB33C7-E5B4-49BE-9FC0-C6CA0EB11E67}" dt="2026-09-14T03:38:42.948" v="2596"/>
          <ac:spMkLst>
            <pc:docMk/>
            <pc:sldMk cId="1399632025" sldId="269"/>
            <ac:spMk id="2" creationId="{71F145C3-4B30-3B3C-2A4C-BFA6FED8940C}"/>
          </ac:spMkLst>
        </pc:spChg>
        <pc:spChg chg="mod ord">
          <ac:chgData name="Tassio, Dominic Matthew" userId="e7a38827-2e51-441b-860c-c47ce246cf99" providerId="ADAL" clId="{46EB33C7-E5B4-49BE-9FC0-C6CA0EB11E67}" dt="2026-09-14T17:31:33.394" v="3126" actId="242"/>
          <ac:spMkLst>
            <pc:docMk/>
            <pc:sldMk cId="1399632025" sldId="269"/>
            <ac:spMk id="3" creationId="{3A63AE08-57B1-2B90-DB24-ED6605AAF065}"/>
          </ac:spMkLst>
        </pc:spChg>
        <pc:spChg chg="add del mod ord">
          <ac:chgData name="Tassio, Dominic Matthew" userId="e7a38827-2e51-441b-860c-c47ce246cf99" providerId="ADAL" clId="{46EB33C7-E5B4-49BE-9FC0-C6CA0EB11E67}" dt="2026-09-14T03:30:27.311" v="1824" actId="700"/>
          <ac:spMkLst>
            <pc:docMk/>
            <pc:sldMk cId="1399632025" sldId="269"/>
            <ac:spMk id="4" creationId="{4555D902-7AFE-D175-13CF-2B859E243A51}"/>
          </ac:spMkLst>
        </pc:spChg>
        <pc:spChg chg="add del mod ord">
          <ac:chgData name="Tassio, Dominic Matthew" userId="e7a38827-2e51-441b-860c-c47ce246cf99" providerId="ADAL" clId="{46EB33C7-E5B4-49BE-9FC0-C6CA0EB11E67}" dt="2026-09-14T03:30:49.098" v="1832" actId="700"/>
          <ac:spMkLst>
            <pc:docMk/>
            <pc:sldMk cId="1399632025" sldId="269"/>
            <ac:spMk id="7" creationId="{036EAF5F-D877-CBF6-5A73-8725B4EA8EAA}"/>
          </ac:spMkLst>
        </pc:spChg>
        <pc:spChg chg="add del mod ord">
          <ac:chgData name="Tassio, Dominic Matthew" userId="e7a38827-2e51-441b-860c-c47ce246cf99" providerId="ADAL" clId="{46EB33C7-E5B4-49BE-9FC0-C6CA0EB11E67}" dt="2026-09-14T03:30:49.098" v="1832" actId="700"/>
          <ac:spMkLst>
            <pc:docMk/>
            <pc:sldMk cId="1399632025" sldId="269"/>
            <ac:spMk id="8" creationId="{CDD16466-4ECE-FABC-D533-7A6E5A824B52}"/>
          </ac:spMkLst>
        </pc:spChg>
        <pc:spChg chg="add del mod ord">
          <ac:chgData name="Tassio, Dominic Matthew" userId="e7a38827-2e51-441b-860c-c47ce246cf99" providerId="ADAL" clId="{46EB33C7-E5B4-49BE-9FC0-C6CA0EB11E67}" dt="2026-09-14T03:30:49.098" v="1832" actId="700"/>
          <ac:spMkLst>
            <pc:docMk/>
            <pc:sldMk cId="1399632025" sldId="269"/>
            <ac:spMk id="9" creationId="{FD047418-1FBE-6B0C-75FC-210100AF6890}"/>
          </ac:spMkLst>
        </pc:spChg>
        <pc:spChg chg="add del mod ord">
          <ac:chgData name="Tassio, Dominic Matthew" userId="e7a38827-2e51-441b-860c-c47ce246cf99" providerId="ADAL" clId="{46EB33C7-E5B4-49BE-9FC0-C6CA0EB11E67}" dt="2026-09-14T03:30:51.163" v="1833"/>
          <ac:spMkLst>
            <pc:docMk/>
            <pc:sldMk cId="1399632025" sldId="269"/>
            <ac:spMk id="10" creationId="{CB532C74-1FC3-27D8-4A3C-BBE729B42D79}"/>
          </ac:spMkLst>
        </pc:spChg>
        <pc:picChg chg="add mod">
          <ac:chgData name="Tassio, Dominic Matthew" userId="e7a38827-2e51-441b-860c-c47ce246cf99" providerId="ADAL" clId="{46EB33C7-E5B4-49BE-9FC0-C6CA0EB11E67}" dt="2026-09-14T03:29:50.421" v="1815"/>
          <ac:picMkLst>
            <pc:docMk/>
            <pc:sldMk cId="1399632025" sldId="269"/>
            <ac:picMk id="5" creationId="{A8DC59D7-6D5E-2F75-30A4-25562E33814F}"/>
          </ac:picMkLst>
        </pc:picChg>
        <pc:picChg chg="add mod">
          <ac:chgData name="Tassio, Dominic Matthew" userId="e7a38827-2e51-441b-860c-c47ce246cf99" providerId="ADAL" clId="{46EB33C7-E5B4-49BE-9FC0-C6CA0EB11E67}" dt="2026-09-14T03:30:27.309" v="1823"/>
          <ac:picMkLst>
            <pc:docMk/>
            <pc:sldMk cId="1399632025" sldId="269"/>
            <ac:picMk id="6" creationId="{229F3672-E3C6-F169-8CB6-1A7BC76F0ECE}"/>
          </ac:picMkLst>
        </pc:picChg>
        <pc:picChg chg="add mod">
          <ac:chgData name="Tassio, Dominic Matthew" userId="e7a38827-2e51-441b-860c-c47ce246cf99" providerId="ADAL" clId="{46EB33C7-E5B4-49BE-9FC0-C6CA0EB11E67}" dt="2026-09-14T03:31:00.132" v="1835" actId="1076"/>
          <ac:picMkLst>
            <pc:docMk/>
            <pc:sldMk cId="1399632025" sldId="269"/>
            <ac:picMk id="11" creationId="{DCDDDC79-E300-6843-1768-243278D478CB}"/>
          </ac:picMkLst>
        </pc:picChg>
      </pc:sldChg>
      <pc:sldChg chg="modSp new mod">
        <pc:chgData name="Tassio, Dominic Matthew" userId="e7a38827-2e51-441b-860c-c47ce246cf99" providerId="ADAL" clId="{46EB33C7-E5B4-49BE-9FC0-C6CA0EB11E67}" dt="2026-09-14T03:38:42.948" v="2596"/>
        <pc:sldMkLst>
          <pc:docMk/>
          <pc:sldMk cId="4130210861" sldId="270"/>
        </pc:sldMkLst>
        <pc:spChg chg="mod">
          <ac:chgData name="Tassio, Dominic Matthew" userId="e7a38827-2e51-441b-860c-c47ce246cf99" providerId="ADAL" clId="{46EB33C7-E5B4-49BE-9FC0-C6CA0EB11E67}" dt="2026-09-14T03:38:42.948" v="2596"/>
          <ac:spMkLst>
            <pc:docMk/>
            <pc:sldMk cId="4130210861" sldId="270"/>
            <ac:spMk id="2" creationId="{79964B53-1F3F-CD3C-B007-0E3E205CAD68}"/>
          </ac:spMkLst>
        </pc:spChg>
        <pc:spChg chg="mod">
          <ac:chgData name="Tassio, Dominic Matthew" userId="e7a38827-2e51-441b-860c-c47ce246cf99" providerId="ADAL" clId="{46EB33C7-E5B4-49BE-9FC0-C6CA0EB11E67}" dt="2026-09-14T03:38:42.948" v="2596"/>
          <ac:spMkLst>
            <pc:docMk/>
            <pc:sldMk cId="4130210861" sldId="270"/>
            <ac:spMk id="3" creationId="{9E0F17A6-A844-5A21-6AD5-A93BF7D236EA}"/>
          </ac:spMkLst>
        </pc:spChg>
      </pc:sldChg>
      <pc:sldChg chg="modSp new mod">
        <pc:chgData name="Tassio, Dominic Matthew" userId="e7a38827-2e51-441b-860c-c47ce246cf99" providerId="ADAL" clId="{46EB33C7-E5B4-49BE-9FC0-C6CA0EB11E67}" dt="2026-09-14T17:31:44.182" v="3128" actId="242"/>
        <pc:sldMkLst>
          <pc:docMk/>
          <pc:sldMk cId="1120244958" sldId="271"/>
        </pc:sldMkLst>
        <pc:spChg chg="mod">
          <ac:chgData name="Tassio, Dominic Matthew" userId="e7a38827-2e51-441b-860c-c47ce246cf99" providerId="ADAL" clId="{46EB33C7-E5B4-49BE-9FC0-C6CA0EB11E67}" dt="2026-09-14T03:38:42.948" v="2596"/>
          <ac:spMkLst>
            <pc:docMk/>
            <pc:sldMk cId="1120244958" sldId="271"/>
            <ac:spMk id="2" creationId="{1EFDE212-0D05-58DC-8415-2D7F57B691BD}"/>
          </ac:spMkLst>
        </pc:spChg>
        <pc:spChg chg="mod">
          <ac:chgData name="Tassio, Dominic Matthew" userId="e7a38827-2e51-441b-860c-c47ce246cf99" providerId="ADAL" clId="{46EB33C7-E5B4-49BE-9FC0-C6CA0EB11E67}" dt="2026-09-14T17:31:44.182" v="3128" actId="242"/>
          <ac:spMkLst>
            <pc:docMk/>
            <pc:sldMk cId="1120244958" sldId="271"/>
            <ac:spMk id="3" creationId="{F7E05C13-5A9B-4006-A96C-411CCBAB3BF4}"/>
          </ac:spMkLst>
        </pc:spChg>
      </pc:sldChg>
      <pc:sldChg chg="modSp new mod">
        <pc:chgData name="Tassio, Dominic Matthew" userId="e7a38827-2e51-441b-860c-c47ce246cf99" providerId="ADAL" clId="{46EB33C7-E5B4-49BE-9FC0-C6CA0EB11E67}" dt="2026-09-14T17:31:47.863" v="3129" actId="242"/>
        <pc:sldMkLst>
          <pc:docMk/>
          <pc:sldMk cId="1275931309" sldId="272"/>
        </pc:sldMkLst>
        <pc:spChg chg="mod">
          <ac:chgData name="Tassio, Dominic Matthew" userId="e7a38827-2e51-441b-860c-c47ce246cf99" providerId="ADAL" clId="{46EB33C7-E5B4-49BE-9FC0-C6CA0EB11E67}" dt="2026-09-14T03:38:42.948" v="2596"/>
          <ac:spMkLst>
            <pc:docMk/>
            <pc:sldMk cId="1275931309" sldId="272"/>
            <ac:spMk id="2" creationId="{2496E26E-0E3D-C921-25F8-C7F8D4521395}"/>
          </ac:spMkLst>
        </pc:spChg>
        <pc:spChg chg="mod">
          <ac:chgData name="Tassio, Dominic Matthew" userId="e7a38827-2e51-441b-860c-c47ce246cf99" providerId="ADAL" clId="{46EB33C7-E5B4-49BE-9FC0-C6CA0EB11E67}" dt="2026-09-14T17:31:47.863" v="3129" actId="242"/>
          <ac:spMkLst>
            <pc:docMk/>
            <pc:sldMk cId="1275931309" sldId="272"/>
            <ac:spMk id="3" creationId="{C6B956B8-758C-DBFE-C0EC-DC2C89994CFC}"/>
          </ac:spMkLst>
        </pc:spChg>
      </pc:sldChg>
      <pc:sldChg chg="modSp new mod">
        <pc:chgData name="Tassio, Dominic Matthew" userId="e7a38827-2e51-441b-860c-c47ce246cf99" providerId="ADAL" clId="{46EB33C7-E5B4-49BE-9FC0-C6CA0EB11E67}" dt="2026-09-14T17:31:51.575" v="3130" actId="242"/>
        <pc:sldMkLst>
          <pc:docMk/>
          <pc:sldMk cId="397511368" sldId="273"/>
        </pc:sldMkLst>
        <pc:spChg chg="mod">
          <ac:chgData name="Tassio, Dominic Matthew" userId="e7a38827-2e51-441b-860c-c47ce246cf99" providerId="ADAL" clId="{46EB33C7-E5B4-49BE-9FC0-C6CA0EB11E67}" dt="2026-09-14T03:38:42.948" v="2596"/>
          <ac:spMkLst>
            <pc:docMk/>
            <pc:sldMk cId="397511368" sldId="273"/>
            <ac:spMk id="2" creationId="{46F123A1-6F0E-B6D4-2696-10720022B879}"/>
          </ac:spMkLst>
        </pc:spChg>
        <pc:spChg chg="mod">
          <ac:chgData name="Tassio, Dominic Matthew" userId="e7a38827-2e51-441b-860c-c47ce246cf99" providerId="ADAL" clId="{46EB33C7-E5B4-49BE-9FC0-C6CA0EB11E67}" dt="2026-09-14T17:31:51.575" v="3130" actId="242"/>
          <ac:spMkLst>
            <pc:docMk/>
            <pc:sldMk cId="397511368" sldId="273"/>
            <ac:spMk id="3" creationId="{B62E3AE0-A34A-27CE-1414-754738D26452}"/>
          </ac:spMkLst>
        </pc:spChg>
      </pc:sldChg>
      <pc:sldChg chg="modSp new mod">
        <pc:chgData name="Tassio, Dominic Matthew" userId="e7a38827-2e51-441b-860c-c47ce246cf99" providerId="ADAL" clId="{46EB33C7-E5B4-49BE-9FC0-C6CA0EB11E67}" dt="2026-09-14T17:32:00.968" v="3133" actId="242"/>
        <pc:sldMkLst>
          <pc:docMk/>
          <pc:sldMk cId="479323477" sldId="274"/>
        </pc:sldMkLst>
        <pc:spChg chg="mod">
          <ac:chgData name="Tassio, Dominic Matthew" userId="e7a38827-2e51-441b-860c-c47ce246cf99" providerId="ADAL" clId="{46EB33C7-E5B4-49BE-9FC0-C6CA0EB11E67}" dt="2026-09-14T03:38:42.948" v="2596"/>
          <ac:spMkLst>
            <pc:docMk/>
            <pc:sldMk cId="479323477" sldId="274"/>
            <ac:spMk id="2" creationId="{69E5F99D-6CC7-0517-4AC9-F9F0739D7D79}"/>
          </ac:spMkLst>
        </pc:spChg>
        <pc:spChg chg="mod">
          <ac:chgData name="Tassio, Dominic Matthew" userId="e7a38827-2e51-441b-860c-c47ce246cf99" providerId="ADAL" clId="{46EB33C7-E5B4-49BE-9FC0-C6CA0EB11E67}" dt="2026-09-14T17:32:00.968" v="3133" actId="242"/>
          <ac:spMkLst>
            <pc:docMk/>
            <pc:sldMk cId="479323477" sldId="274"/>
            <ac:spMk id="3" creationId="{18E12C1F-351D-2A2F-2CA8-6BD9A443CFDC}"/>
          </ac:spMkLst>
        </pc:spChg>
      </pc:sldChg>
      <pc:sldChg chg="addSp delSp modSp new mod modClrScheme chgLayout">
        <pc:chgData name="Tassio, Dominic Matthew" userId="e7a38827-2e51-441b-860c-c47ce246cf99" providerId="ADAL" clId="{46EB33C7-E5B4-49BE-9FC0-C6CA0EB11E67}" dt="2026-09-14T03:38:42.948" v="2596"/>
        <pc:sldMkLst>
          <pc:docMk/>
          <pc:sldMk cId="969928369" sldId="275"/>
        </pc:sldMkLst>
        <pc:spChg chg="del mod ord">
          <ac:chgData name="Tassio, Dominic Matthew" userId="e7a38827-2e51-441b-860c-c47ce246cf99" providerId="ADAL" clId="{46EB33C7-E5B4-49BE-9FC0-C6CA0EB11E67}" dt="2026-09-14T03:37:21.657" v="2564" actId="700"/>
          <ac:spMkLst>
            <pc:docMk/>
            <pc:sldMk cId="969928369" sldId="275"/>
            <ac:spMk id="2" creationId="{18D17AC9-4322-CFDE-C5C2-2E23D48E4840}"/>
          </ac:spMkLst>
        </pc:spChg>
        <pc:spChg chg="del mod ord">
          <ac:chgData name="Tassio, Dominic Matthew" userId="e7a38827-2e51-441b-860c-c47ce246cf99" providerId="ADAL" clId="{46EB33C7-E5B4-49BE-9FC0-C6CA0EB11E67}" dt="2026-09-14T03:37:21.657" v="2564" actId="700"/>
          <ac:spMkLst>
            <pc:docMk/>
            <pc:sldMk cId="969928369" sldId="275"/>
            <ac:spMk id="3" creationId="{AAE71F86-D031-F907-2EB2-BEFD52AF2194}"/>
          </ac:spMkLst>
        </pc:spChg>
        <pc:spChg chg="add mod ord">
          <ac:chgData name="Tassio, Dominic Matthew" userId="e7a38827-2e51-441b-860c-c47ce246cf99" providerId="ADAL" clId="{46EB33C7-E5B4-49BE-9FC0-C6CA0EB11E67}" dt="2026-09-14T03:38:42.948" v="2596"/>
          <ac:spMkLst>
            <pc:docMk/>
            <pc:sldMk cId="969928369" sldId="275"/>
            <ac:spMk id="4" creationId="{B149C760-402F-D55C-B98C-82BF4643A104}"/>
          </ac:spMkLst>
        </pc:spChg>
        <pc:spChg chg="add mod ord">
          <ac:chgData name="Tassio, Dominic Matthew" userId="e7a38827-2e51-441b-860c-c47ce246cf99" providerId="ADAL" clId="{46EB33C7-E5B4-49BE-9FC0-C6CA0EB11E67}" dt="2026-09-14T03:38:42.948" v="2596"/>
          <ac:spMkLst>
            <pc:docMk/>
            <pc:sldMk cId="969928369" sldId="275"/>
            <ac:spMk id="5" creationId="{1BD1D686-4B8C-EF69-7580-D441ECD4DD2C}"/>
          </ac:spMkLst>
        </pc:spChg>
      </pc:sldChg>
      <pc:sldChg chg="addSp modSp new ord">
        <pc:chgData name="Tassio, Dominic Matthew" userId="e7a38827-2e51-441b-860c-c47ce246cf99" providerId="ADAL" clId="{46EB33C7-E5B4-49BE-9FC0-C6CA0EB11E67}" dt="2026-09-14T17:11:15.238" v="2605"/>
        <pc:sldMkLst>
          <pc:docMk/>
          <pc:sldMk cId="1760221859" sldId="276"/>
        </pc:sldMkLst>
        <pc:spChg chg="add mod">
          <ac:chgData name="Tassio, Dominic Matthew" userId="e7a38827-2e51-441b-860c-c47ce246cf99" providerId="ADAL" clId="{46EB33C7-E5B4-49BE-9FC0-C6CA0EB11E67}" dt="2026-09-14T17:11:10.491" v="2602"/>
          <ac:spMkLst>
            <pc:docMk/>
            <pc:sldMk cId="1760221859" sldId="276"/>
            <ac:spMk id="3" creationId="{5C50582A-6E2A-9A46-CB67-5EA6F95556F6}"/>
          </ac:spMkLst>
        </pc:spChg>
        <pc:spChg chg="add mod">
          <ac:chgData name="Tassio, Dominic Matthew" userId="e7a38827-2e51-441b-860c-c47ce246cf99" providerId="ADAL" clId="{46EB33C7-E5B4-49BE-9FC0-C6CA0EB11E67}" dt="2026-09-14T17:11:10.491" v="2602"/>
          <ac:spMkLst>
            <pc:docMk/>
            <pc:sldMk cId="1760221859" sldId="276"/>
            <ac:spMk id="4" creationId="{B579A46D-5896-CF28-A28B-F1CDB8217BF2}"/>
          </ac:spMkLst>
        </pc:spChg>
        <pc:spChg chg="add mod">
          <ac:chgData name="Tassio, Dominic Matthew" userId="e7a38827-2e51-441b-860c-c47ce246cf99" providerId="ADAL" clId="{46EB33C7-E5B4-49BE-9FC0-C6CA0EB11E67}" dt="2026-09-14T17:11:03.773" v="2601"/>
          <ac:spMkLst>
            <pc:docMk/>
            <pc:sldMk cId="1760221859" sldId="276"/>
            <ac:spMk id="5" creationId="{A3E1FC04-59FC-3FA2-C5E0-E74517A7075B}"/>
          </ac:spMkLst>
        </pc:spChg>
        <pc:spChg chg="add mod">
          <ac:chgData name="Tassio, Dominic Matthew" userId="e7a38827-2e51-441b-860c-c47ce246cf99" providerId="ADAL" clId="{46EB33C7-E5B4-49BE-9FC0-C6CA0EB11E67}" dt="2026-09-14T17:11:03.773" v="2601"/>
          <ac:spMkLst>
            <pc:docMk/>
            <pc:sldMk cId="1760221859" sldId="276"/>
            <ac:spMk id="7" creationId="{028A7897-A8AE-2A77-AE7F-791196DE68DC}"/>
          </ac:spMkLst>
        </pc:spChg>
        <pc:spChg chg="add mod">
          <ac:chgData name="Tassio, Dominic Matthew" userId="e7a38827-2e51-441b-860c-c47ce246cf99" providerId="ADAL" clId="{46EB33C7-E5B4-49BE-9FC0-C6CA0EB11E67}" dt="2026-09-14T17:11:15.229" v="2604"/>
          <ac:spMkLst>
            <pc:docMk/>
            <pc:sldMk cId="1760221859" sldId="276"/>
            <ac:spMk id="9" creationId="{CAC31540-7FA5-4A8C-1176-A36FEAA387C0}"/>
          </ac:spMkLst>
        </pc:spChg>
        <pc:spChg chg="add mod">
          <ac:chgData name="Tassio, Dominic Matthew" userId="e7a38827-2e51-441b-860c-c47ce246cf99" providerId="ADAL" clId="{46EB33C7-E5B4-49BE-9FC0-C6CA0EB11E67}" dt="2026-09-14T17:11:15.229" v="2604"/>
          <ac:spMkLst>
            <pc:docMk/>
            <pc:sldMk cId="1760221859" sldId="276"/>
            <ac:spMk id="10" creationId="{6CD44F5B-16EE-2C94-F601-F4994B0DDA9B}"/>
          </ac:spMkLst>
        </pc:spChg>
        <pc:spChg chg="add mod">
          <ac:chgData name="Tassio, Dominic Matthew" userId="e7a38827-2e51-441b-860c-c47ce246cf99" providerId="ADAL" clId="{46EB33C7-E5B4-49BE-9FC0-C6CA0EB11E67}" dt="2026-09-14T17:11:11.642" v="2603"/>
          <ac:spMkLst>
            <pc:docMk/>
            <pc:sldMk cId="1760221859" sldId="276"/>
            <ac:spMk id="11" creationId="{025C09DC-2753-6499-DD24-0C9B30479ACD}"/>
          </ac:spMkLst>
        </pc:spChg>
        <pc:spChg chg="add mod">
          <ac:chgData name="Tassio, Dominic Matthew" userId="e7a38827-2e51-441b-860c-c47ce246cf99" providerId="ADAL" clId="{46EB33C7-E5B4-49BE-9FC0-C6CA0EB11E67}" dt="2026-09-14T17:11:11.642" v="2603"/>
          <ac:spMkLst>
            <pc:docMk/>
            <pc:sldMk cId="1760221859" sldId="276"/>
            <ac:spMk id="13" creationId="{8C3307A3-14F4-FEE8-4C1C-48F86C5F3D4E}"/>
          </ac:spMkLst>
        </pc:spChg>
        <pc:spChg chg="add mod">
          <ac:chgData name="Tassio, Dominic Matthew" userId="e7a38827-2e51-441b-860c-c47ce246cf99" providerId="ADAL" clId="{46EB33C7-E5B4-49BE-9FC0-C6CA0EB11E67}" dt="2026-09-14T17:11:15.238" v="2605"/>
          <ac:spMkLst>
            <pc:docMk/>
            <pc:sldMk cId="1760221859" sldId="276"/>
            <ac:spMk id="15" creationId="{2F2443A2-42C3-0985-98DF-9EC3C35E1AA2}"/>
          </ac:spMkLst>
        </pc:spChg>
        <pc:spChg chg="add mod">
          <ac:chgData name="Tassio, Dominic Matthew" userId="e7a38827-2e51-441b-860c-c47ce246cf99" providerId="ADAL" clId="{46EB33C7-E5B4-49BE-9FC0-C6CA0EB11E67}" dt="2026-09-14T17:11:15.238" v="2605"/>
          <ac:spMkLst>
            <pc:docMk/>
            <pc:sldMk cId="1760221859" sldId="276"/>
            <ac:spMk id="16" creationId="{627E2FB5-76D3-0B59-C6B3-67F190C096F6}"/>
          </ac:spMkLst>
        </pc:spChg>
        <pc:spChg chg="add mod">
          <ac:chgData name="Tassio, Dominic Matthew" userId="e7a38827-2e51-441b-860c-c47ce246cf99" providerId="ADAL" clId="{46EB33C7-E5B4-49BE-9FC0-C6CA0EB11E67}" dt="2026-09-14T17:11:15.238" v="2605"/>
          <ac:spMkLst>
            <pc:docMk/>
            <pc:sldMk cId="1760221859" sldId="276"/>
            <ac:spMk id="17" creationId="{8C803E39-FA0B-C699-22A9-3F3CEC850E9A}"/>
          </ac:spMkLst>
        </pc:spChg>
        <pc:spChg chg="add mod">
          <ac:chgData name="Tassio, Dominic Matthew" userId="e7a38827-2e51-441b-860c-c47ce246cf99" providerId="ADAL" clId="{46EB33C7-E5B4-49BE-9FC0-C6CA0EB11E67}" dt="2026-09-14T17:11:15.238" v="2605"/>
          <ac:spMkLst>
            <pc:docMk/>
            <pc:sldMk cId="1760221859" sldId="276"/>
            <ac:spMk id="19" creationId="{BA681D43-FC47-BD5F-66D8-1CB64A17C92B}"/>
          </ac:spMkLst>
        </pc:spChg>
        <pc:picChg chg="add mod">
          <ac:chgData name="Tassio, Dominic Matthew" userId="e7a38827-2e51-441b-860c-c47ce246cf99" providerId="ADAL" clId="{46EB33C7-E5B4-49BE-9FC0-C6CA0EB11E67}" dt="2026-09-14T17:11:03.773" v="2601"/>
          <ac:picMkLst>
            <pc:docMk/>
            <pc:sldMk cId="1760221859" sldId="276"/>
            <ac:picMk id="2" creationId="{8A715481-CB28-5EAA-945E-085ECBB0860B}"/>
          </ac:picMkLst>
        </pc:picChg>
        <pc:picChg chg="add mod">
          <ac:chgData name="Tassio, Dominic Matthew" userId="e7a38827-2e51-441b-860c-c47ce246cf99" providerId="ADAL" clId="{46EB33C7-E5B4-49BE-9FC0-C6CA0EB11E67}" dt="2026-09-14T17:11:11.642" v="2603"/>
          <ac:picMkLst>
            <pc:docMk/>
            <pc:sldMk cId="1760221859" sldId="276"/>
            <ac:picMk id="8" creationId="{797E9B7C-EF99-C639-B415-6F78C3A478E9}"/>
          </ac:picMkLst>
        </pc:picChg>
        <pc:picChg chg="add mod">
          <ac:chgData name="Tassio, Dominic Matthew" userId="e7a38827-2e51-441b-860c-c47ce246cf99" providerId="ADAL" clId="{46EB33C7-E5B4-49BE-9FC0-C6CA0EB11E67}" dt="2026-09-14T17:11:15.238" v="2605"/>
          <ac:picMkLst>
            <pc:docMk/>
            <pc:sldMk cId="1760221859" sldId="276"/>
            <ac:picMk id="14" creationId="{D12202F2-36EF-D066-702D-BA31B8B78959}"/>
          </ac:picMkLst>
        </pc:picChg>
        <pc:cxnChg chg="add mod">
          <ac:chgData name="Tassio, Dominic Matthew" userId="e7a38827-2e51-441b-860c-c47ce246cf99" providerId="ADAL" clId="{46EB33C7-E5B4-49BE-9FC0-C6CA0EB11E67}" dt="2026-09-14T17:11:03.773" v="2601"/>
          <ac:cxnSpMkLst>
            <pc:docMk/>
            <pc:sldMk cId="1760221859" sldId="276"/>
            <ac:cxnSpMk id="6" creationId="{FA0696D2-9B7A-6F0C-3E47-C4D817E3DDC1}"/>
          </ac:cxnSpMkLst>
        </pc:cxnChg>
        <pc:cxnChg chg="add mod">
          <ac:chgData name="Tassio, Dominic Matthew" userId="e7a38827-2e51-441b-860c-c47ce246cf99" providerId="ADAL" clId="{46EB33C7-E5B4-49BE-9FC0-C6CA0EB11E67}" dt="2026-09-14T17:11:11.642" v="2603"/>
          <ac:cxnSpMkLst>
            <pc:docMk/>
            <pc:sldMk cId="1760221859" sldId="276"/>
            <ac:cxnSpMk id="12" creationId="{6BB785AE-D4E7-6930-80E8-3C7B2FD0AAAB}"/>
          </ac:cxnSpMkLst>
        </pc:cxnChg>
        <pc:cxnChg chg="add mod">
          <ac:chgData name="Tassio, Dominic Matthew" userId="e7a38827-2e51-441b-860c-c47ce246cf99" providerId="ADAL" clId="{46EB33C7-E5B4-49BE-9FC0-C6CA0EB11E67}" dt="2026-09-14T17:11:15.238" v="2605"/>
          <ac:cxnSpMkLst>
            <pc:docMk/>
            <pc:sldMk cId="1760221859" sldId="276"/>
            <ac:cxnSpMk id="18" creationId="{2CC1D8E9-AD89-6E96-0192-F48068AB2C1A}"/>
          </ac:cxnSpMkLst>
        </pc:cxnChg>
      </pc:sldChg>
      <pc:sldChg chg="modSp new mod">
        <pc:chgData name="Tassio, Dominic Matthew" userId="e7a38827-2e51-441b-860c-c47ce246cf99" providerId="ADAL" clId="{46EB33C7-E5B4-49BE-9FC0-C6CA0EB11E67}" dt="2026-09-14T17:17:52.038" v="2820" actId="242"/>
        <pc:sldMkLst>
          <pc:docMk/>
          <pc:sldMk cId="1536055507" sldId="277"/>
        </pc:sldMkLst>
        <pc:spChg chg="mod">
          <ac:chgData name="Tassio, Dominic Matthew" userId="e7a38827-2e51-441b-860c-c47ce246cf99" providerId="ADAL" clId="{46EB33C7-E5B4-49BE-9FC0-C6CA0EB11E67}" dt="2026-09-14T17:14:57.303" v="2762" actId="20577"/>
          <ac:spMkLst>
            <pc:docMk/>
            <pc:sldMk cId="1536055507" sldId="277"/>
            <ac:spMk id="2" creationId="{9C80B221-F3A9-46D5-55DD-46CB43D5A711}"/>
          </ac:spMkLst>
        </pc:spChg>
        <pc:spChg chg="mod">
          <ac:chgData name="Tassio, Dominic Matthew" userId="e7a38827-2e51-441b-860c-c47ce246cf99" providerId="ADAL" clId="{46EB33C7-E5B4-49BE-9FC0-C6CA0EB11E67}" dt="2026-09-14T17:17:52.038" v="2820" actId="242"/>
          <ac:spMkLst>
            <pc:docMk/>
            <pc:sldMk cId="1536055507" sldId="277"/>
            <ac:spMk id="3" creationId="{1FDE8BC4-3181-8F03-62BF-A212C4F6C5C2}"/>
          </ac:spMkLst>
        </pc:spChg>
      </pc:sldChg>
      <pc:sldChg chg="modSp new mod">
        <pc:chgData name="Tassio, Dominic Matthew" userId="e7a38827-2e51-441b-860c-c47ce246cf99" providerId="ADAL" clId="{46EB33C7-E5B4-49BE-9FC0-C6CA0EB11E67}" dt="2026-09-14T17:27:26.032" v="3121" actId="27636"/>
        <pc:sldMkLst>
          <pc:docMk/>
          <pc:sldMk cId="2907041683" sldId="278"/>
        </pc:sldMkLst>
        <pc:spChg chg="mod">
          <ac:chgData name="Tassio, Dominic Matthew" userId="e7a38827-2e51-441b-860c-c47ce246cf99" providerId="ADAL" clId="{46EB33C7-E5B4-49BE-9FC0-C6CA0EB11E67}" dt="2026-09-14T17:21:33.286" v="2836" actId="20577"/>
          <ac:spMkLst>
            <pc:docMk/>
            <pc:sldMk cId="2907041683" sldId="278"/>
            <ac:spMk id="2" creationId="{2E189A28-FA30-32A1-5AC9-7EC98DFE9043}"/>
          </ac:spMkLst>
        </pc:spChg>
        <pc:spChg chg="mod">
          <ac:chgData name="Tassio, Dominic Matthew" userId="e7a38827-2e51-441b-860c-c47ce246cf99" providerId="ADAL" clId="{46EB33C7-E5B4-49BE-9FC0-C6CA0EB11E67}" dt="2026-09-14T17:27:26.032" v="3121" actId="27636"/>
          <ac:spMkLst>
            <pc:docMk/>
            <pc:sldMk cId="2907041683" sldId="278"/>
            <ac:spMk id="3" creationId="{4E1743CC-A1AA-5CB8-02F8-73F0A8877E7D}"/>
          </ac:spMkLst>
        </pc:spChg>
      </pc:sldChg>
    </pc:docChg>
  </pc:docChgLst>
  <pc:docChgLst>
    <pc:chgData name="Tassio, Dominic Matthew" userId="e7a38827-2e51-441b-860c-c47ce246cf99" providerId="ADAL" clId="{093ABC3E-2046-518A-923C-A86CF9757F45}"/>
    <pc:docChg chg="custSel modSld">
      <pc:chgData name="Tassio, Dominic Matthew" userId="e7a38827-2e51-441b-860c-c47ce246cf99" providerId="ADAL" clId="{093ABC3E-2046-518A-923C-A86CF9757F45}" dt="2026-09-14T18:31:01.474" v="49" actId="5793"/>
      <pc:docMkLst>
        <pc:docMk/>
      </pc:docMkLst>
      <pc:sldChg chg="modSp mod">
        <pc:chgData name="Tassio, Dominic Matthew" userId="e7a38827-2e51-441b-860c-c47ce246cf99" providerId="ADAL" clId="{093ABC3E-2046-518A-923C-A86CF9757F45}" dt="2026-09-14T18:30:43.419" v="24" actId="20577"/>
        <pc:sldMkLst>
          <pc:docMk/>
          <pc:sldMk cId="4293027384" sldId="256"/>
        </pc:sldMkLst>
        <pc:spChg chg="mod">
          <ac:chgData name="Tassio, Dominic Matthew" userId="e7a38827-2e51-441b-860c-c47ce246cf99" providerId="ADAL" clId="{093ABC3E-2046-518A-923C-A86CF9757F45}" dt="2026-09-14T18:30:43.419" v="24" actId="20577"/>
          <ac:spMkLst>
            <pc:docMk/>
            <pc:sldMk cId="4293027384" sldId="256"/>
            <ac:spMk id="6" creationId="{1901B20D-4C28-4DA3-ABBD-718C22A5E58B}"/>
          </ac:spMkLst>
        </pc:spChg>
      </pc:sldChg>
      <pc:sldChg chg="modSp mod">
        <pc:chgData name="Tassio, Dominic Matthew" userId="e7a38827-2e51-441b-860c-c47ce246cf99" providerId="ADAL" clId="{093ABC3E-2046-518A-923C-A86CF9757F45}" dt="2026-09-14T18:28:25.218" v="15" actId="20577"/>
        <pc:sldMkLst>
          <pc:docMk/>
          <pc:sldMk cId="806624846" sldId="259"/>
        </pc:sldMkLst>
        <pc:spChg chg="mod">
          <ac:chgData name="Tassio, Dominic Matthew" userId="e7a38827-2e51-441b-860c-c47ce246cf99" providerId="ADAL" clId="{093ABC3E-2046-518A-923C-A86CF9757F45}" dt="2026-09-14T18:28:25.218" v="15" actId="20577"/>
          <ac:spMkLst>
            <pc:docMk/>
            <pc:sldMk cId="806624846" sldId="259"/>
            <ac:spMk id="3" creationId="{ABA2CF0F-57EB-8583-5B2C-FD136AA6A6DA}"/>
          </ac:spMkLst>
        </pc:spChg>
      </pc:sldChg>
      <pc:sldChg chg="modSp mod">
        <pc:chgData name="Tassio, Dominic Matthew" userId="e7a38827-2e51-441b-860c-c47ce246cf99" providerId="ADAL" clId="{093ABC3E-2046-518A-923C-A86CF9757F45}" dt="2026-09-14T18:31:01.474" v="49" actId="5793"/>
        <pc:sldMkLst>
          <pc:docMk/>
          <pc:sldMk cId="1536055507" sldId="277"/>
        </pc:sldMkLst>
        <pc:spChg chg="mod">
          <ac:chgData name="Tassio, Dominic Matthew" userId="e7a38827-2e51-441b-860c-c47ce246cf99" providerId="ADAL" clId="{093ABC3E-2046-518A-923C-A86CF9757F45}" dt="2026-09-14T18:31:01.474" v="49" actId="5793"/>
          <ac:spMkLst>
            <pc:docMk/>
            <pc:sldMk cId="1536055507" sldId="277"/>
            <ac:spMk id="3" creationId="{1FDE8BC4-3181-8F03-62BF-A212C4F6C5C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solidFill>
          <a:srgbClr val="276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67498" y="2328844"/>
            <a:ext cx="6661249" cy="628762"/>
          </a:xfrm>
          <a:prstGeom prst="callout1">
            <a:avLst>
              <a:gd name="adj1" fmla="val 151403"/>
              <a:gd name="adj2" fmla="val 99873"/>
              <a:gd name="adj3" fmla="val 151570"/>
              <a:gd name="adj4" fmla="val 213"/>
            </a:avLst>
          </a:prstGeom>
          <a:noFill/>
          <a:ln w="44450">
            <a:solidFill>
              <a:schemeClr val="bg1"/>
            </a:solidFill>
          </a:ln>
        </p:spPr>
        <p:txBody>
          <a:bodyPr wrap="square" tIns="45720" bIns="45720" anchor="ctr">
            <a:spAutoFit/>
          </a:bodyPr>
          <a:lstStyle>
            <a:lvl1pPr algn="l">
              <a:lnSpc>
                <a:spcPct val="83000"/>
              </a:lnSpc>
              <a:defRPr lang="en-US" sz="4200" b="1" kern="1200" cap="all" spc="45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88530" y="1146085"/>
            <a:ext cx="4207152" cy="347390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spc="450" baseline="0">
                <a:solidFill>
                  <a:srgbClr val="2767FF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B4036D0F-E6CC-AD4F-9DE7-1B86DEF9BD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6405"/>
          <a:stretch/>
        </p:blipFill>
        <p:spPr>
          <a:xfrm>
            <a:off x="7694407" y="5746174"/>
            <a:ext cx="868680" cy="111182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BF0A6A2-7D8C-F341-9392-3B8CB07223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10"/>
          <a:stretch/>
        </p:blipFill>
        <p:spPr>
          <a:xfrm>
            <a:off x="10367640" y="-1"/>
            <a:ext cx="1239147" cy="123317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5C8E371-A18B-9649-9D46-C040852A6B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3764" y="764795"/>
            <a:ext cx="1239147" cy="3474720"/>
          </a:xfrm>
          <a:prstGeom prst="rect">
            <a:avLst/>
          </a:prstGeom>
        </p:spPr>
      </p:pic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B2A50F33-1127-9044-987A-9E84151D87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82971" y="3921067"/>
            <a:ext cx="7507518" cy="738664"/>
          </a:xfrm>
          <a:prstGeom prst="callout1">
            <a:avLst>
              <a:gd name="adj1" fmla="val 142408"/>
              <a:gd name="adj2" fmla="val 100539"/>
              <a:gd name="adj3" fmla="val 142808"/>
              <a:gd name="adj4" fmla="val 61"/>
            </a:avLst>
          </a:prstGeom>
          <a:ln w="44450">
            <a:solidFill>
              <a:schemeClr val="bg1"/>
            </a:solidFill>
          </a:ln>
        </p:spPr>
        <p:txBody>
          <a:bodyPr wrap="square">
            <a:spAutoFit/>
          </a:bodyPr>
          <a:lstStyle>
            <a:lvl1pPr marL="0" indent="0">
              <a:buFontTx/>
              <a:buNone/>
              <a:defRPr sz="4200" b="1" cap="all" spc="450" baseline="0">
                <a:ln>
                  <a:noFill/>
                </a:ln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Second line of title  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DE7726-77AE-414C-AA4F-BA3F269E53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0581" y="5955776"/>
            <a:ext cx="2536206" cy="55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9830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bg>
      <p:bgPr>
        <a:solidFill>
          <a:srgbClr val="DDE5ED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9034885" cy="44673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1B304764-A6E3-F44A-9B34-CAF3E6772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0E8CE-C699-496D-A54D-202540001DD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F8A9C23-D111-364B-B2F1-E06543173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36175" y="6307672"/>
            <a:ext cx="7124445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45059F5-336C-CA4C-9356-F25990B64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343F3-F4F6-4DBC-8EBF-3CC5BF6A687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B405C21-E491-BC4E-BEEA-DC2984EA700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6800" y="1511300"/>
            <a:ext cx="10058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9019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solidFill>
          <a:srgbClr val="F04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A26C5FE-DDD3-6645-A255-E80B266A4C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49"/>
          <a:stretch/>
        </p:blipFill>
        <p:spPr>
          <a:xfrm>
            <a:off x="10272625" y="0"/>
            <a:ext cx="868680" cy="90760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29CD684-1424-7E44-89BF-1FDC7AC583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627"/>
          <a:stretch/>
        </p:blipFill>
        <p:spPr>
          <a:xfrm>
            <a:off x="9355851" y="4968711"/>
            <a:ext cx="1239147" cy="1889289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49013512-CA4A-B745-8FB9-1A54E5B23D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67498" y="1803680"/>
            <a:ext cx="6661249" cy="628762"/>
          </a:xfrm>
          <a:prstGeom prst="callout1">
            <a:avLst>
              <a:gd name="adj1" fmla="val 152089"/>
              <a:gd name="adj2" fmla="val 98902"/>
              <a:gd name="adj3" fmla="val 151570"/>
              <a:gd name="adj4" fmla="val 213"/>
            </a:avLst>
          </a:prstGeom>
          <a:noFill/>
          <a:ln w="44450">
            <a:solidFill>
              <a:schemeClr val="bg1"/>
            </a:solidFill>
          </a:ln>
        </p:spPr>
        <p:txBody>
          <a:bodyPr wrap="square" tIns="45720" bIns="45720" anchor="ctr">
            <a:spAutoFit/>
          </a:bodyPr>
          <a:lstStyle>
            <a:lvl1pPr algn="l">
              <a:lnSpc>
                <a:spcPct val="83000"/>
              </a:lnSpc>
              <a:defRPr lang="en-US" sz="4200" b="1" kern="1200" cap="all" spc="45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add title  </a:t>
            </a:r>
          </a:p>
        </p:txBody>
      </p:sp>
      <p:sp>
        <p:nvSpPr>
          <p:cNvPr id="25" name="Text Placeholder 41">
            <a:extLst>
              <a:ext uri="{FF2B5EF4-FFF2-40B4-BE49-F238E27FC236}">
                <a16:creationId xmlns:a16="http://schemas.microsoft.com/office/drawing/2014/main" id="{8F4CE4FA-E97A-1F46-8C6F-93D575A760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82971" y="3502810"/>
            <a:ext cx="7497012" cy="738664"/>
          </a:xfrm>
          <a:prstGeom prst="callout1">
            <a:avLst>
              <a:gd name="adj1" fmla="val 140743"/>
              <a:gd name="adj2" fmla="val 98415"/>
              <a:gd name="adj3" fmla="val 142808"/>
              <a:gd name="adj4" fmla="val 61"/>
            </a:avLst>
          </a:prstGeom>
          <a:ln w="44450">
            <a:solidFill>
              <a:schemeClr val="bg1"/>
            </a:solidFill>
          </a:ln>
        </p:spPr>
        <p:txBody>
          <a:bodyPr wrap="square">
            <a:spAutoFit/>
          </a:bodyPr>
          <a:lstStyle>
            <a:lvl1pPr marL="0" indent="0">
              <a:buFontTx/>
              <a:buNone/>
              <a:defRPr sz="4200" b="1" cap="all" spc="450" baseline="0">
                <a:ln>
                  <a:noFill/>
                </a:ln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Second line of title    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367277-8BE6-464D-B29E-E610810EDA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2842" y="5919242"/>
            <a:ext cx="901052" cy="57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6757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DDE5ED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426789"/>
            <a:ext cx="4754880" cy="374904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1426789"/>
            <a:ext cx="4754880" cy="374904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8D46903-12A5-4A4A-91DE-B8D617FDA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0E8CE-C699-496D-A54D-202540001DD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DFA4DB4B-0E9F-9942-9277-BEF9ECDF0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36175" y="6307672"/>
            <a:ext cx="7124445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727DA26-7BCD-E245-8DDF-83534B1D2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343F3-F4F6-4DBC-8EBF-3CC5BF6A6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710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69848" y="2074334"/>
            <a:ext cx="4754880" cy="64008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1800" b="1" cap="all" spc="250" baseline="0">
                <a:solidFill>
                  <a:srgbClr val="F04137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73368" y="2074334"/>
            <a:ext cx="4754880" cy="64008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1900" b="1" cap="all" spc="250" baseline="0">
                <a:solidFill>
                  <a:srgbClr val="F04137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918FA918-65B4-214A-9CAB-F8053AA50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0E8CE-C699-496D-A54D-202540001DD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0305BCAB-C80A-734E-8FE8-C4F5BA37B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36175" y="6307672"/>
            <a:ext cx="7124445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A860183-361F-1C4B-B886-3F6FF0405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343F3-F4F6-4DBC-8EBF-3CC5BF6A6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3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E0A4C793-3B9B-E84F-97F0-4DDEE7663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0E8CE-C699-496D-A54D-202540001DD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B9923D7-99ED-ED48-A074-DF1596B69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36175" y="6307672"/>
            <a:ext cx="7124445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28A27DD-1453-9F49-9E4D-6FEAD51D3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343F3-F4F6-4DBC-8EBF-3CC5BF6A6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932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B0A00E-20BE-C948-867E-3668DC439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0E8CE-C699-496D-A54D-202540001DD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405E73-AE62-7044-B3B7-B031E8E020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4343F3-F4F6-4DBC-8EBF-3CC5BF6A687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E0DF0A-9E92-A44E-A7A9-FF0CE254093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752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0"/>
            <a:ext cx="3171614" cy="6858000"/>
          </a:xfrm>
          <a:prstGeom prst="rect">
            <a:avLst/>
          </a:prstGeom>
          <a:solidFill>
            <a:srgbClr val="276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>
              <a:noFill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01707" y="2268971"/>
            <a:ext cx="2430780" cy="36746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34F033-E8B3-FC49-A373-38528C1F17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04832" y="718987"/>
            <a:ext cx="2301368" cy="830997"/>
          </a:xfrm>
          <a:prstGeom prst="callout1">
            <a:avLst>
              <a:gd name="adj1" fmla="val 130380"/>
              <a:gd name="adj2" fmla="val 97389"/>
              <a:gd name="adj3" fmla="val 130532"/>
              <a:gd name="adj4" fmla="val 882"/>
            </a:avLst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 add title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41F8B18-227C-FD4B-9CE2-DB080376E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0E8CE-C699-496D-A54D-202540001DD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103DEA8E-EF8B-B54D-BB93-3910E00B8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36175" y="6307672"/>
            <a:ext cx="6354079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66535B3-74BE-824E-A5F3-911F27976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4343F3-F4F6-4DBC-8EBF-3CC5BF6A6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12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Vertical Content Placeholder 10">
            <a:extLst>
              <a:ext uri="{FF2B5EF4-FFF2-40B4-BE49-F238E27FC236}">
                <a16:creationId xmlns:a16="http://schemas.microsoft.com/office/drawing/2014/main" id="{31988C9D-6340-4641-B3D6-CEF598BDBE21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150303C-5D28-5F4D-B861-06B060BC6FA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450E8CE-C699-496D-A54D-202540001DD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73AD7D3E-5692-7146-9F5F-0A8B2ECB265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436175" y="6307672"/>
            <a:ext cx="7124445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18759A6-6AAC-6447-921C-D80252E618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4343F3-F4F6-4DBC-8EBF-3CC5BF6A6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52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Vertical Content Placeholder 10">
            <a:extLst>
              <a:ext uri="{FF2B5EF4-FFF2-40B4-BE49-F238E27FC236}">
                <a16:creationId xmlns:a16="http://schemas.microsoft.com/office/drawing/2014/main" id="{46DD52FC-9FA7-9D47-961B-79256696D98C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>
          <a:xfrm>
            <a:off x="1066800" y="762000"/>
            <a:ext cx="9013825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37532" y="762000"/>
            <a:ext cx="1016267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A526289-57CA-F843-8A8F-87F100C51C3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450E8CE-C699-496D-A54D-202540001DD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A61B23C-61B2-4C44-A5C8-9CFD7CFB15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436175" y="6307672"/>
            <a:ext cx="7124445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E46047B-956D-3243-B5FD-F5DC3CCB21D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4343F3-F4F6-4DBC-8EBF-3CC5BF6A6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905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Vertical Content Placeholder 12">
            <a:extLst>
              <a:ext uri="{FF2B5EF4-FFF2-40B4-BE49-F238E27FC236}">
                <a16:creationId xmlns:a16="http://schemas.microsoft.com/office/drawing/2014/main" id="{D9CE4C93-E6E5-834E-95FE-696ECFBCECE9}"/>
              </a:ext>
            </a:extLst>
          </p:cNvPr>
          <p:cNvSpPr>
            <a:spLocks noGrp="1"/>
          </p:cNvSpPr>
          <p:nvPr>
            <p:ph orient="vert" sz="quarter" idx="13"/>
          </p:nvPr>
        </p:nvSpPr>
        <p:spPr>
          <a:xfrm rot="10800000">
            <a:off x="1952625" y="762000"/>
            <a:ext cx="9420225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10800000">
            <a:off x="838200" y="762000"/>
            <a:ext cx="882387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EA80655-2B7E-B042-853A-953F0EF0544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450E8CE-C699-496D-A54D-202540001DD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A7090A5-0D6F-9E49-9A0A-FEA22FCC1B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436175" y="6307672"/>
            <a:ext cx="7124445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B904694-41A7-0F42-87ED-DD4ADBE8C6C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4343F3-F4F6-4DBC-8EBF-3CC5BF6A6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38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7AB78-DD3F-B2DF-0E6D-9AE48616D1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3F248C-7100-F618-E52A-840804A51F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668EB9-7210-4606-02F4-314CB7CA2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0E8CE-C699-496D-A54D-202540001DD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3F473-2C28-A66E-EE59-C35869F8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872839-EF1D-179C-C90E-0DAB74AA9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343F3-F4F6-4DBC-8EBF-3CC5BF6A6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877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F5628-47A8-8E2A-9994-D3961CA93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EE222-E565-7F74-8D70-8D68260F73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7997D-6E7B-F850-457B-C0DEEDC5B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0E8CE-C699-496D-A54D-202540001DD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264C7-8187-233E-5D7B-B2904B655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435EC-2F4F-4AA3-208F-216BD9824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343F3-F4F6-4DBC-8EBF-3CC5BF6A6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053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7CBD9-EC0B-218F-1B58-C51E08C07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87F89-AD74-A6F9-9E98-0F5312390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C02AD-1368-32E9-21EA-1A329EDD1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0E8CE-C699-496D-A54D-202540001DD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5CAFB-3BB7-5C50-D14D-6307A1FE6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14DA2-85B7-5309-FEA2-89C8B6AC9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343F3-F4F6-4DBC-8EBF-3CC5BF6A6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372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9034885" cy="446735"/>
          </a:xfrm>
          <a:prstGeom prst="rect">
            <a:avLst/>
          </a:prstGeom>
          <a:ln w="44450"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371600"/>
            <a:ext cx="10058400" cy="4663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6800" y="6307672"/>
            <a:ext cx="1275933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50E8CE-C699-496D-A54D-202540001DD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6216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14343F3-F4F6-4DBC-8EBF-3CC5BF6A687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E87BBC1-8790-1F40-A017-B4344BC032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2825" y="6307672"/>
            <a:ext cx="7181711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035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000" b="1" kern="1200" cap="all" spc="450" baseline="0" dirty="0">
          <a:solidFill>
            <a:srgbClr val="2767FF"/>
          </a:solidFill>
          <a:effectLst/>
          <a:latin typeface="+mj-lt"/>
          <a:ea typeface="+mn-ea"/>
          <a:cs typeface="+mn-cs"/>
        </a:defRPr>
      </a:lvl1pPr>
    </p:titleStyle>
    <p:bodyStyle>
      <a:lvl1pPr marL="274320" indent="-274320" algn="l" defTabSz="9144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Arial" panose="020B0604020202020204" pitchFamily="34" charset="0"/>
        <a:buChar char="•"/>
        <a:defRPr sz="3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85000"/>
            <a:lumOff val="15000"/>
          </a:schemeClr>
        </a:buClr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85000"/>
            <a:lumOff val="15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85000"/>
            <a:lumOff val="15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85000"/>
            <a:lumOff val="15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diagram of a code&#10;&#10;Description automatically generated with medium confidence">
            <a:extLst>
              <a:ext uri="{FF2B5EF4-FFF2-40B4-BE49-F238E27FC236}">
                <a16:creationId xmlns:a16="http://schemas.microsoft.com/office/drawing/2014/main" id="{D12202F2-36EF-D066-702D-BA31B8B789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713"/>
          <a:stretch/>
        </p:blipFill>
        <p:spPr>
          <a:xfrm>
            <a:off x="5965996" y="759184"/>
            <a:ext cx="5032440" cy="5876889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2F2443A2-42C3-0985-98DF-9EC3C35E1AA2}"/>
              </a:ext>
            </a:extLst>
          </p:cNvPr>
          <p:cNvSpPr txBox="1">
            <a:spLocks/>
          </p:cNvSpPr>
          <p:nvPr/>
        </p:nvSpPr>
        <p:spPr>
          <a:xfrm>
            <a:off x="0" y="94786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1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enorite"/>
                <a:ea typeface="+mj-ea"/>
                <a:cs typeface="+mj-cs"/>
              </a:rPr>
              <a:t>Exercise #9</a:t>
            </a:r>
            <a:endParaRPr kumimoji="0" lang="en-US" sz="3200" b="1" i="0" u="none" strike="noStrike" kern="1200" cap="all" spc="15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enorite"/>
              <a:ea typeface="+mj-ea"/>
              <a:cs typeface="+mj-cs"/>
            </a:endParaRPr>
          </a:p>
        </p:txBody>
      </p:sp>
      <p:sp>
        <p:nvSpPr>
          <p:cNvPr id="16" name="Slide Number Placeholder 12">
            <a:extLst>
              <a:ext uri="{FF2B5EF4-FFF2-40B4-BE49-F238E27FC236}">
                <a16:creationId xmlns:a16="http://schemas.microsoft.com/office/drawing/2014/main" id="{627E2FB5-76D3-0B59-C6B3-67F190C096F6}"/>
              </a:ext>
            </a:extLst>
          </p:cNvPr>
          <p:cNvSpPr txBox="1">
            <a:spLocks/>
          </p:cNvSpPr>
          <p:nvPr/>
        </p:nvSpPr>
        <p:spPr>
          <a:xfrm>
            <a:off x="10700656" y="6356350"/>
            <a:ext cx="6531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5CEABB6-07DC-46E8-9B57-56EC44A396E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enorite"/>
              </a:rPr>
              <a:pPr/>
              <a:t>1</a:t>
            </a:fld>
            <a:endParaRPr lang="en-US" dirty="0">
              <a:solidFill>
                <a:prstClr val="black">
                  <a:tint val="75000"/>
                </a:prstClr>
              </a:solidFill>
              <a:latin typeface="Tenorite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C803E39-FA0B-C699-22A9-3F3CEC850E9A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sz="2200" i="1">
                <a:solidFill>
                  <a:prstClr val="black"/>
                </a:solidFill>
                <a:latin typeface="Tenorite"/>
              </a:rPr>
              <a:t>Static Analysis Review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CC1D8E9-AD89-6E96-0192-F48068AB2C1A}"/>
              </a:ext>
            </a:extLst>
          </p:cNvPr>
          <p:cNvCxnSpPr>
            <a:cxnSpLocks/>
          </p:cNvCxnSpPr>
          <p:nvPr/>
        </p:nvCxnSpPr>
        <p:spPr>
          <a:xfrm>
            <a:off x="363747" y="566473"/>
            <a:ext cx="11464506" cy="85948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BA681D43-FC47-BD5F-66D8-1CB64A17C9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853" y="1924441"/>
            <a:ext cx="4732647" cy="4409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Use path notation to indicate one path (or set of paths) through this CFG:</a:t>
            </a:r>
          </a:p>
        </p:txBody>
      </p:sp>
    </p:spTree>
    <p:extLst>
      <p:ext uri="{BB962C8B-B14F-4D97-AF65-F5344CB8AC3E}">
        <p14:creationId xmlns:p14="http://schemas.microsoft.com/office/powerpoint/2010/main" val="1760221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F41F6-9638-DA61-D315-270A4DEE4C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CodeQL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E69A5E-36B5-A2CC-52BA-EB9F4C4526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“a language and toolchain for code analysis”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/>
        </p:nvSpPr>
        <p:spPr>
          <a:xfrm>
            <a:off x="6536928" y="5572188"/>
            <a:ext cx="4941770" cy="112220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EECS 677: Software Security Evaluation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sng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Drew Davidson </a:t>
            </a:r>
            <a:endParaRPr kumimoji="0" lang="en-US" sz="2000" b="0" i="0" u="none" strike="sng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Guest: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Dominic Tassio</a:t>
            </a:r>
          </a:p>
        </p:txBody>
      </p:sp>
    </p:spTree>
    <p:extLst>
      <p:ext uri="{BB962C8B-B14F-4D97-AF65-F5344CB8AC3E}">
        <p14:creationId xmlns:p14="http://schemas.microsoft.com/office/powerpoint/2010/main" val="4293027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0B221-F3A9-46D5-55DD-46CB43D5A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Administrivia</a:t>
            </a:r>
            <a:br>
              <a:rPr lang="en-US" dirty="0"/>
            </a:br>
            <a:r>
              <a:rPr lang="en-US" dirty="0"/>
              <a:t>And</a:t>
            </a:r>
            <a:br>
              <a:rPr lang="en-US" dirty="0"/>
            </a:br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E8BC4-3181-8F03-62BF-A212C4F6C5C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dirty="0"/>
              <a:t>Drew is not here</a:t>
            </a:r>
          </a:p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r>
              <a:rPr lang="en-US"/>
              <a:t>A little about me…</a:t>
            </a:r>
          </a:p>
        </p:txBody>
      </p:sp>
    </p:spTree>
    <p:extLst>
      <p:ext uri="{BB962C8B-B14F-4D97-AF65-F5344CB8AC3E}">
        <p14:creationId xmlns:p14="http://schemas.microsoft.com/office/powerpoint/2010/main" val="153605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89A28-FA30-32A1-5AC9-7EC98DFE9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743CC-A1AA-5CB8-02F8-73F0A8877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352144"/>
            <a:ext cx="10058400" cy="4663440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Continued Rice’s Theorem discussion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“All non-trivial semantic properties of programs are undecidable.”</a:t>
            </a:r>
          </a:p>
          <a:p>
            <a:pPr>
              <a:lnSpc>
                <a:spcPct val="150000"/>
              </a:lnSpc>
            </a:pPr>
            <a:r>
              <a:rPr lang="en-US" dirty="0"/>
              <a:t>Program Guarantees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“Provide assurances about what a program will NEVER or ALWAYS do”</a:t>
            </a:r>
          </a:p>
          <a:p>
            <a:pPr>
              <a:lnSpc>
                <a:spcPct val="150000"/>
              </a:lnSpc>
            </a:pPr>
            <a:r>
              <a:rPr lang="en-US" dirty="0"/>
              <a:t>Analysis Over CFGs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Building/Notating/Visualizing/Overapproximating Reachability</a:t>
            </a:r>
          </a:p>
        </p:txBody>
      </p:sp>
    </p:spTree>
    <p:extLst>
      <p:ext uri="{BB962C8B-B14F-4D97-AF65-F5344CB8AC3E}">
        <p14:creationId xmlns:p14="http://schemas.microsoft.com/office/powerpoint/2010/main" val="2907041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7664A-E75B-C468-D645-531F97A94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Today’s Roadmap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6A6E5A-5EB1-51CE-25FA-CA81B3CF1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What is </a:t>
            </a:r>
            <a:r>
              <a:rPr lang="en-US"/>
              <a:t>CodeQL</a:t>
            </a:r>
            <a:r>
              <a:rPr lang="en-US" dirty="0"/>
              <a:t>?</a:t>
            </a:r>
          </a:p>
          <a:p>
            <a:r>
              <a:rPr lang="en-US" dirty="0"/>
              <a:t>What is </a:t>
            </a:r>
            <a:r>
              <a:rPr lang="en-US"/>
              <a:t>CodeQL</a:t>
            </a:r>
            <a:r>
              <a:rPr lang="en-US" dirty="0"/>
              <a:t> used for?</a:t>
            </a:r>
          </a:p>
          <a:p>
            <a:r>
              <a:rPr lang="en-US" dirty="0"/>
              <a:t>How to use </a:t>
            </a:r>
            <a:r>
              <a:rPr lang="en-US"/>
              <a:t>CodeQL</a:t>
            </a:r>
            <a:endParaRPr lang="en-US" dirty="0"/>
          </a:p>
          <a:p>
            <a:endParaRPr lang="en-US" dirty="0"/>
          </a:p>
          <a:p>
            <a:r>
              <a:rPr lang="en-US" dirty="0"/>
              <a:t>Live* Demo</a:t>
            </a:r>
          </a:p>
        </p:txBody>
      </p:sp>
    </p:spTree>
    <p:extLst>
      <p:ext uri="{BB962C8B-B14F-4D97-AF65-F5344CB8AC3E}">
        <p14:creationId xmlns:p14="http://schemas.microsoft.com/office/powerpoint/2010/main" val="4287969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F6D3AB-A980-2B86-2531-AAB6844CD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CodeQL?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4145A0-856C-CE39-7741-13F5775E23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104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07356-3378-5DCF-215B-E9FBA6358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First, Semmle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2CF0F-57EB-8583-5B2C-FD136AA6A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 lnSpcReduction="10000"/>
          </a:bodyPr>
          <a:lstStyle/>
          <a:p>
            <a:r>
              <a:rPr lang="en-US"/>
              <a:t>CodeQL</a:t>
            </a:r>
            <a:r>
              <a:rPr lang="en-US" dirty="0"/>
              <a:t> was originally </a:t>
            </a:r>
            <a:r>
              <a:rPr lang="en-US"/>
              <a:t>a </a:t>
            </a:r>
            <a:r>
              <a:rPr lang="en-US" dirty="0"/>
              <a:t>product from </a:t>
            </a:r>
            <a:r>
              <a:rPr lang="en-US"/>
              <a:t>Semmle, Inc.</a:t>
            </a:r>
            <a:endParaRPr lang="en-US" dirty="0"/>
          </a:p>
          <a:p>
            <a:endParaRPr lang="en-US" dirty="0"/>
          </a:p>
          <a:p>
            <a:r>
              <a:rPr lang="en-US"/>
              <a:t>Acquired</a:t>
            </a:r>
            <a:r>
              <a:rPr lang="en-US" dirty="0"/>
              <a:t> by GitHub/Microsoft in September 2019</a:t>
            </a:r>
          </a:p>
          <a:p>
            <a:endParaRPr lang="en-US" dirty="0"/>
          </a:p>
          <a:p>
            <a:r>
              <a:rPr lang="en-US" dirty="0"/>
              <a:t>Made free for open source and research</a:t>
            </a:r>
          </a:p>
          <a:p>
            <a:endParaRPr lang="en-US" dirty="0"/>
          </a:p>
          <a:p>
            <a:r>
              <a:rPr lang="en-US" dirty="0"/>
              <a:t>Now integrated directly with GitHub and as a </a:t>
            </a:r>
            <a:r>
              <a:rPr lang="en-US" dirty="0" err="1"/>
              <a:t>vscode</a:t>
            </a:r>
            <a:r>
              <a:rPr lang="en-US" dirty="0"/>
              <a:t> extension</a:t>
            </a:r>
          </a:p>
        </p:txBody>
      </p:sp>
    </p:spTree>
    <p:extLst>
      <p:ext uri="{BB962C8B-B14F-4D97-AF65-F5344CB8AC3E}">
        <p14:creationId xmlns:p14="http://schemas.microsoft.com/office/powerpoint/2010/main" val="806624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82B39-587A-75A0-81BF-6F635CE43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CodeQL 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5A1A2-78DE-FBAD-BC8D-399E4DA65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“a language and toolchain for code analysis”</a:t>
            </a:r>
          </a:p>
          <a:p>
            <a:endParaRPr lang="en-US" dirty="0"/>
          </a:p>
          <a:p>
            <a:r>
              <a:rPr lang="en-US"/>
              <a:t>CodeQL</a:t>
            </a:r>
            <a:r>
              <a:rPr lang="en-US" dirty="0"/>
              <a:t> allows for code to be queried like a database</a:t>
            </a:r>
          </a:p>
          <a:p>
            <a:endParaRPr lang="en-US" dirty="0"/>
          </a:p>
          <a:p>
            <a:r>
              <a:rPr lang="en-US" dirty="0"/>
              <a:t>Provides a “standard library” of queries to discover vulnerabilities, measure code quality, or to mix and match</a:t>
            </a:r>
          </a:p>
        </p:txBody>
      </p:sp>
    </p:spTree>
    <p:extLst>
      <p:ext uri="{BB962C8B-B14F-4D97-AF65-F5344CB8AC3E}">
        <p14:creationId xmlns:p14="http://schemas.microsoft.com/office/powerpoint/2010/main" val="132837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FC0BF-772D-92C2-3A41-3B486A622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language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146841-50EB-029D-C00A-60BD4A56BD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1679875"/>
            <a:ext cx="10058400" cy="404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844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0F57B-0FD4-7D65-1E4C-48CA8DAC8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CodeQL used for?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ED0E70-710F-10C3-38E2-2BE9117859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888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8E38B-7F41-61EE-41A1-EE504DA52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Supported Languages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EE2EA4B-6829-921E-CE6B-49D214579E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4736306"/>
              </p:ext>
            </p:extLst>
          </p:nvPr>
        </p:nvGraphicFramePr>
        <p:xfrm>
          <a:off x="1066800" y="1371600"/>
          <a:ext cx="10058396" cy="496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7954">
                  <a:extLst>
                    <a:ext uri="{9D8B030D-6E8A-4147-A177-3AD203B41FA5}">
                      <a16:colId xmlns:a16="http://schemas.microsoft.com/office/drawing/2014/main" val="782945510"/>
                    </a:ext>
                  </a:extLst>
                </a:gridCol>
                <a:gridCol w="5979831">
                  <a:extLst>
                    <a:ext uri="{9D8B030D-6E8A-4147-A177-3AD203B41FA5}">
                      <a16:colId xmlns:a16="http://schemas.microsoft.com/office/drawing/2014/main" val="3302517407"/>
                    </a:ext>
                  </a:extLst>
                </a:gridCol>
                <a:gridCol w="2690611">
                  <a:extLst>
                    <a:ext uri="{9D8B030D-6E8A-4147-A177-3AD203B41FA5}">
                      <a16:colId xmlns:a16="http://schemas.microsoft.com/office/drawing/2014/main" val="2556168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Language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Variants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Compilers</a:t>
                      </a:r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442410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C/C++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C89, C99, C11, C17, C23, C++98, C++03, C++11, C++14, C++17, C++20, C++23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Clang, GCC, MSVC, </a:t>
                      </a:r>
                      <a:r>
                        <a:rPr lang="en-US" sz="1400" err="1"/>
                        <a:t>armcc</a:t>
                      </a:r>
                      <a:endParaRPr lang="en-US" sz="1400"/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3244575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C#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nl-NL" sz="1400"/>
                        <a:t>.NET 5, .NET 6, .NET 7, .NET 8, .NET 9, .NET 10</a:t>
                      </a:r>
                      <a:endParaRPr lang="en-US" sz="1400"/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204460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GitHub Actions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3018095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Go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up to 1.27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2497128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Java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 to 26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sz="1400" err="1"/>
                        <a:t>javac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ecj</a:t>
                      </a:r>
                      <a:endParaRPr lang="en-US" sz="1400"/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662453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Kotlin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.8.0 to 2.4.20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Kotlin compiler</a:t>
                      </a:r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1950107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JavaScript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ECMAScript 2022 or lower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1307908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Python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2.7, 3.5, 3.6, 3.7, 3.8, 3.9, 3.10, 3.11, 3.12, 3.13, 3.14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1619247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Ruby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up to 3.3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4037863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Rust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editions 2021 and 2024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Rust compiler</a:t>
                      </a:r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88274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Swift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5.4 to 6.3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Swift compiler</a:t>
                      </a:r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3918135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TypeScript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2.6 to 7.0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33108306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6803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1D587-DDF1-67C0-6EA9-951DD1F82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Supported Frameworks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377F6AD-FD69-15B2-9D93-0C645669E7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1535734"/>
              </p:ext>
            </p:extLst>
          </p:nvPr>
        </p:nvGraphicFramePr>
        <p:xfrm>
          <a:off x="1066800" y="1371600"/>
          <a:ext cx="10058400" cy="4434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394">
                  <a:extLst>
                    <a:ext uri="{9D8B030D-6E8A-4147-A177-3AD203B41FA5}">
                      <a16:colId xmlns:a16="http://schemas.microsoft.com/office/drawing/2014/main" val="702097919"/>
                    </a:ext>
                  </a:extLst>
                </a:gridCol>
                <a:gridCol w="7802006">
                  <a:extLst>
                    <a:ext uri="{9D8B030D-6E8A-4147-A177-3AD203B41FA5}">
                      <a16:colId xmlns:a16="http://schemas.microsoft.com/office/drawing/2014/main" val="49206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Language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Framework</a:t>
                      </a:r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1870543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C#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ASP.NET, ASP.NET Core, ASP.NET Razor, Dapper, </a:t>
                      </a:r>
                      <a:r>
                        <a:rPr lang="en-US" sz="1400" err="1"/>
                        <a:t>EntityFramework</a:t>
                      </a:r>
                      <a:r>
                        <a:rPr lang="en-US" sz="1400"/>
                        <a:t>, Json.NET, NHibernate, WinForms</a:t>
                      </a:r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3149294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Go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sz="1400" err="1"/>
                        <a:t>beego</a:t>
                      </a:r>
                      <a:r>
                        <a:rPr lang="en-US" sz="1400"/>
                        <a:t>, Chi, Couchbase, Echo, Gin, </a:t>
                      </a:r>
                      <a:r>
                        <a:rPr lang="en-US" sz="1400" err="1"/>
                        <a:t>glog</a:t>
                      </a:r>
                      <a:r>
                        <a:rPr lang="en-US" sz="1400"/>
                        <a:t>, go-</a:t>
                      </a:r>
                      <a:r>
                        <a:rPr lang="en-US" sz="1400" err="1"/>
                        <a:t>pg</a:t>
                      </a:r>
                      <a:r>
                        <a:rPr lang="en-US" sz="1400"/>
                        <a:t>, go-restful, go-</a:t>
                      </a:r>
                      <a:r>
                        <a:rPr lang="en-US" sz="1400" err="1"/>
                        <a:t>sh</a:t>
                      </a:r>
                      <a:r>
                        <a:rPr lang="en-US" sz="1400"/>
                        <a:t>, go-spew, </a:t>
                      </a:r>
                      <a:r>
                        <a:rPr lang="en-US" sz="1400" err="1"/>
                        <a:t>GoKit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Gokogiri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goproxy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goxpath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htmlquery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jsonpatch</a:t>
                      </a:r>
                      <a:r>
                        <a:rPr lang="en-US" sz="1400"/>
                        <a:t> </a:t>
                      </a:r>
                      <a:r>
                        <a:rPr lang="en-US" sz="1400" err="1"/>
                        <a:t>jsonquery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protobuf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sqlx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xmlpath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xmlquery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xpath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yaml</a:t>
                      </a:r>
                      <a:r>
                        <a:rPr lang="en-US" sz="1400"/>
                        <a:t>, zap, …</a:t>
                      </a:r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2603651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Java/Kotlin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Guava, Hibernate, Jackson, JSON-java, JDBC, </a:t>
                      </a:r>
                      <a:r>
                        <a:rPr lang="en-US" sz="1400" err="1"/>
                        <a:t>protobuf</a:t>
                      </a:r>
                      <a:r>
                        <a:rPr lang="en-US" sz="1400"/>
                        <a:t>, String, …</a:t>
                      </a:r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949052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JavaScript/TypeScript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angular, </a:t>
                      </a:r>
                      <a:r>
                        <a:rPr lang="en-US" sz="1400" err="1"/>
                        <a:t>axios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ejs</a:t>
                      </a:r>
                      <a:r>
                        <a:rPr lang="en-US" sz="1400"/>
                        <a:t>, electron, express, </a:t>
                      </a:r>
                      <a:r>
                        <a:rPr lang="en-US" sz="1400" err="1"/>
                        <a:t>fastify</a:t>
                      </a:r>
                      <a:r>
                        <a:rPr lang="en-US" sz="1400"/>
                        <a:t>, handlebars, </a:t>
                      </a:r>
                      <a:r>
                        <a:rPr lang="en-US" sz="1400" err="1"/>
                        <a:t>hapi</a:t>
                      </a:r>
                      <a:r>
                        <a:rPr lang="en-US" sz="1400"/>
                        <a:t>, hogan, </a:t>
                      </a:r>
                      <a:r>
                        <a:rPr lang="en-US" sz="1400" err="1"/>
                        <a:t>jquery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lodash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mustashe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mysql</a:t>
                      </a:r>
                      <a:r>
                        <a:rPr lang="en-US" sz="1400"/>
                        <a:t>, nest.js, react, request, </a:t>
                      </a:r>
                      <a:r>
                        <a:rPr lang="en-US" sz="1400" err="1"/>
                        <a:t>squelize</a:t>
                      </a:r>
                      <a:r>
                        <a:rPr lang="en-US" sz="1400"/>
                        <a:t>, socket.io, sqlite3, swig, underscore, </a:t>
                      </a:r>
                      <a:r>
                        <a:rPr lang="en-US" sz="1400" err="1"/>
                        <a:t>vue</a:t>
                      </a:r>
                      <a:r>
                        <a:rPr lang="en-US" sz="1400"/>
                        <a:t>, …</a:t>
                      </a:r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3814148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Python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Django, </a:t>
                      </a:r>
                      <a:r>
                        <a:rPr lang="en-US" sz="1400" err="1"/>
                        <a:t>FastAPI</a:t>
                      </a:r>
                      <a:r>
                        <a:rPr lang="en-US" sz="1400"/>
                        <a:t>, Flask, Twisted, </a:t>
                      </a:r>
                      <a:r>
                        <a:rPr lang="en-US" sz="1400" err="1"/>
                        <a:t>httpx</a:t>
                      </a:r>
                      <a:r>
                        <a:rPr lang="en-US" sz="1400"/>
                        <a:t>, requests, </a:t>
                      </a:r>
                      <a:r>
                        <a:rPr lang="en-US" sz="1400" err="1"/>
                        <a:t>urllib</a:t>
                      </a:r>
                      <a:r>
                        <a:rPr lang="en-US" sz="1400"/>
                        <a:t>, urllib2, urllib3, </a:t>
                      </a:r>
                      <a:r>
                        <a:rPr lang="en-US" sz="1400" err="1"/>
                        <a:t>simplejson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toml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ujson</a:t>
                      </a:r>
                      <a:r>
                        <a:rPr lang="en-US" sz="1400"/>
                        <a:t>, psycopg2, sqlite3, </a:t>
                      </a:r>
                      <a:r>
                        <a:rPr lang="en-US" sz="1400" err="1"/>
                        <a:t>SQLAlchemy</a:t>
                      </a:r>
                      <a:r>
                        <a:rPr lang="en-US" sz="1400"/>
                        <a:t>, libxml2, …</a:t>
                      </a:r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348119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Ruby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Faraday, </a:t>
                      </a:r>
                      <a:r>
                        <a:rPr lang="en-US" sz="1400" err="1"/>
                        <a:t>http_client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httparty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nokogiri</a:t>
                      </a:r>
                      <a:r>
                        <a:rPr lang="en-US" sz="1400"/>
                        <a:t>, open-</a:t>
                      </a:r>
                      <a:r>
                        <a:rPr lang="en-US" sz="1400" err="1"/>
                        <a:t>uri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posix</a:t>
                      </a:r>
                      <a:r>
                        <a:rPr lang="en-US" sz="1400"/>
                        <a:t>-spawn, </a:t>
                      </a:r>
                      <a:r>
                        <a:rPr lang="en-US" sz="1400" err="1"/>
                        <a:t>rubyzip</a:t>
                      </a:r>
                      <a:r>
                        <a:rPr lang="en-US" sz="1400"/>
                        <a:t>, …</a:t>
                      </a:r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204315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Rust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sz="1400" err="1"/>
                        <a:t>Actix</a:t>
                      </a:r>
                      <a:r>
                        <a:rPr lang="en-US" sz="1400"/>
                        <a:t>-web, </a:t>
                      </a:r>
                      <a:r>
                        <a:rPr lang="en-US" sz="1400" err="1"/>
                        <a:t>alloc</a:t>
                      </a:r>
                      <a:r>
                        <a:rPr lang="en-US" sz="1400"/>
                        <a:t>, biscotti, clap, cookie, digest, futures, hyper, </a:t>
                      </a:r>
                      <a:r>
                        <a:rPr lang="en-US" sz="1400" err="1"/>
                        <a:t>libc</a:t>
                      </a:r>
                      <a:r>
                        <a:rPr lang="en-US" sz="1400"/>
                        <a:t>, log, md5, </a:t>
                      </a:r>
                      <a:r>
                        <a:rPr lang="en-US" sz="1400" err="1"/>
                        <a:t>mysql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mysql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once_cell</a:t>
                      </a:r>
                      <a:r>
                        <a:rPr lang="en-US" sz="1400"/>
                        <a:t>, poem, </a:t>
                      </a:r>
                      <a:r>
                        <a:rPr lang="en-US" sz="1400" err="1"/>
                        <a:t>postgres</a:t>
                      </a:r>
                      <a:r>
                        <a:rPr lang="en-US" sz="1400"/>
                        <a:t>, rand, regex, </a:t>
                      </a:r>
                      <a:r>
                        <a:rPr lang="en-US" sz="1400" err="1"/>
                        <a:t>reqwest</a:t>
                      </a:r>
                      <a:r>
                        <a:rPr lang="en-US" sz="1400"/>
                        <a:t>, rocket, </a:t>
                      </a:r>
                      <a:r>
                        <a:rPr lang="en-US" sz="1400" err="1"/>
                        <a:t>rustls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sqlx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tokio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url</a:t>
                      </a:r>
                      <a:r>
                        <a:rPr lang="en-US" sz="1400"/>
                        <a:t>, warp, …</a:t>
                      </a:r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1883214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Swift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sz="1400" err="1"/>
                        <a:t>Alamofire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CryptoKit</a:t>
                      </a:r>
                      <a:r>
                        <a:rPr lang="en-US" sz="1400"/>
                        <a:t>, </a:t>
                      </a:r>
                      <a:r>
                        <a:rPr lang="en-US" sz="1400" err="1"/>
                        <a:t>CryptoSwift</a:t>
                      </a:r>
                      <a:r>
                        <a:rPr lang="en-US" sz="1400"/>
                        <a:t>, Foundation, GRDB, </a:t>
                      </a:r>
                      <a:r>
                        <a:rPr lang="en-US" sz="1400" err="1"/>
                        <a:t>JavaScriptCore</a:t>
                      </a:r>
                      <a:r>
                        <a:rPr lang="en-US" sz="1400"/>
                        <a:t>, libxml2, Network, SQLite3, </a:t>
                      </a:r>
                      <a:r>
                        <a:rPr lang="en-US" sz="1400" err="1"/>
                        <a:t>UIKit</a:t>
                      </a:r>
                      <a:r>
                        <a:rPr lang="en-US" sz="1400"/>
                        <a:t>, WebKit, …</a:t>
                      </a:r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41721748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929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61C05-3938-E0B4-5136-DA36CD90F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1F4DB-BEB3-84E5-55AB-4105DBA3B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en-US" dirty="0"/>
              <a:t>Computing the possible values that a variable can hold at various points in a program</a:t>
            </a:r>
          </a:p>
        </p:txBody>
      </p:sp>
    </p:spTree>
    <p:extLst>
      <p:ext uri="{BB962C8B-B14F-4D97-AF65-F5344CB8AC3E}">
        <p14:creationId xmlns:p14="http://schemas.microsoft.com/office/powerpoint/2010/main" val="4112998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4AE5E-8CA0-94B9-CC36-BC7835863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Range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5DE84-D8D8-A5B7-AF9A-0D1108B341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en-US" dirty="0"/>
              <a:t>Determine the upper or lower bounds on an expression, or whether an expression could potentially over or underflow</a:t>
            </a:r>
          </a:p>
        </p:txBody>
      </p:sp>
    </p:spTree>
    <p:extLst>
      <p:ext uri="{BB962C8B-B14F-4D97-AF65-F5344CB8AC3E}">
        <p14:creationId xmlns:p14="http://schemas.microsoft.com/office/powerpoint/2010/main" val="2738380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145C3-4B30-3B3C-2A4C-BFA6FED89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Analyze 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3AE08-57B1-2B90-DB24-ED6605AAF06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en-US" dirty="0"/>
              <a:t>Explore the control flow graph of a program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Discover unreachable code or mutually exclusive blocks of code</a:t>
            </a:r>
          </a:p>
        </p:txBody>
      </p:sp>
      <p:pic>
        <p:nvPicPr>
          <p:cNvPr id="11" name="Content Placeholder 10" descr="Python control flow graph">
            <a:extLst>
              <a:ext uri="{FF2B5EF4-FFF2-40B4-BE49-F238E27FC236}">
                <a16:creationId xmlns:a16="http://schemas.microsoft.com/office/drawing/2014/main" id="{DCDDDC79-E300-6843-1768-243278D478C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87790" y="495710"/>
            <a:ext cx="2966010" cy="586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632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3C094-D063-4A55-9A8B-350823D0A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Navigate the Call Graph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3181D-72ED-B340-52F3-84A110DAF4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en-US" dirty="0"/>
              <a:t>Identifying code that calls other code, and code that can be called from elsewhere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Find methods that are never used</a:t>
            </a:r>
          </a:p>
        </p:txBody>
      </p:sp>
    </p:spTree>
    <p:extLst>
      <p:ext uri="{BB962C8B-B14F-4D97-AF65-F5344CB8AC3E}">
        <p14:creationId xmlns:p14="http://schemas.microsoft.com/office/powerpoint/2010/main" val="24426853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D9943-4903-3210-EBF9-79CB85298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Detecting Buffer Overflow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25909-5205-393A-7209-1E2FE34CD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en-US" dirty="0"/>
              <a:t>Detect potential buffer overflows by checking for allocations</a:t>
            </a:r>
          </a:p>
        </p:txBody>
      </p:sp>
    </p:spTree>
    <p:extLst>
      <p:ext uri="{BB962C8B-B14F-4D97-AF65-F5344CB8AC3E}">
        <p14:creationId xmlns:p14="http://schemas.microsoft.com/office/powerpoint/2010/main" val="2190278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64B53-1F3F-CD3C-B007-0E3E205CA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use CodeQL?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0F17A6-A844-5A21-6AD5-A93BF7D236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210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DE212-0D05-58DC-8415-2D7F57B69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1. Build the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05C13-5A9B-4006-A96C-411CCBAB3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en-US"/>
              <a:t>CodeQL</a:t>
            </a:r>
            <a:r>
              <a:rPr lang="en-US" dirty="0"/>
              <a:t> does not operate directly on the program source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 database needs to be generated using the source code before analysis can begin</a:t>
            </a:r>
          </a:p>
        </p:txBody>
      </p:sp>
    </p:spTree>
    <p:extLst>
      <p:ext uri="{BB962C8B-B14F-4D97-AF65-F5344CB8AC3E}">
        <p14:creationId xmlns:p14="http://schemas.microsoft.com/office/powerpoint/2010/main" val="1120244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6E26E-0E3D-C921-25F8-C7F8D4521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2. Write a query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956B8-758C-DBFE-C0EC-DC2C89994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en-US" dirty="0"/>
              <a:t>Using the </a:t>
            </a:r>
            <a:r>
              <a:rPr lang="en-US"/>
              <a:t>CodeQL</a:t>
            </a:r>
            <a:r>
              <a:rPr lang="en-US" dirty="0"/>
              <a:t> query language, write a query to run the analysis that you’re interested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Or use a built-in or preexisting query</a:t>
            </a:r>
          </a:p>
        </p:txBody>
      </p:sp>
    </p:spTree>
    <p:extLst>
      <p:ext uri="{BB962C8B-B14F-4D97-AF65-F5344CB8AC3E}">
        <p14:creationId xmlns:p14="http://schemas.microsoft.com/office/powerpoint/2010/main" val="12759313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123A1-6F0E-B6D4-2696-10720022B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3. Run the query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2E3AE0-A34A-27CE-1414-754738D264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en-US" dirty="0"/>
              <a:t>Once you have the database created and the query written, run the query</a:t>
            </a:r>
          </a:p>
        </p:txBody>
      </p:sp>
    </p:spTree>
    <p:extLst>
      <p:ext uri="{BB962C8B-B14F-4D97-AF65-F5344CB8AC3E}">
        <p14:creationId xmlns:p14="http://schemas.microsoft.com/office/powerpoint/2010/main" val="3975113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5F99D-6CC7-0517-4AC9-F9F0739D7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4. Inspect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12C1F-351D-2A2F-2CA8-6BD9A443C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en-US"/>
              <a:t>CodeQL</a:t>
            </a:r>
            <a:r>
              <a:rPr lang="en-US" dirty="0"/>
              <a:t> supports several outputs for both human and machine consumption</a:t>
            </a:r>
          </a:p>
        </p:txBody>
      </p:sp>
    </p:spTree>
    <p:extLst>
      <p:ext uri="{BB962C8B-B14F-4D97-AF65-F5344CB8AC3E}">
        <p14:creationId xmlns:p14="http://schemas.microsoft.com/office/powerpoint/2010/main" val="4793234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49C760-402F-D55C-B98C-82BF4643A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Live Demo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D1D686-4B8C-EF69-7580-D441ECD4DD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9283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U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U" id="{441FED41-D8DD-48B5-BE51-F00EE45EFC38}" vid="{72A1DFFA-FD9A-450E-8A9D-2D52FD0D4C8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a59c2ea-6c19-4a10-8ede-52039d14162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9F37FE48B01A409F32F6E741AFC455" ma:contentTypeVersion="17" ma:contentTypeDescription="Create a new document." ma:contentTypeScope="" ma:versionID="14a7928500e66b9f5f17e98cdb487a96">
  <xsd:schema xmlns:xsd="http://www.w3.org/2001/XMLSchema" xmlns:xs="http://www.w3.org/2001/XMLSchema" xmlns:p="http://schemas.microsoft.com/office/2006/metadata/properties" xmlns:ns3="ed461fce-0a4d-4919-9b1a-aacc4f02b5ed" xmlns:ns4="5a59c2ea-6c19-4a10-8ede-52039d141628" targetNamespace="http://schemas.microsoft.com/office/2006/metadata/properties" ma:root="true" ma:fieldsID="71bf492522620cefed547bb7cd1d10f9" ns3:_="" ns4:_="">
    <xsd:import namespace="ed461fce-0a4d-4919-9b1a-aacc4f02b5ed"/>
    <xsd:import namespace="5a59c2ea-6c19-4a10-8ede-52039d14162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ServiceDateTaken" minOccurs="0"/>
                <xsd:element ref="ns4:MediaServiceSystemTag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461fce-0a4d-4919-9b1a-aacc4f02b5e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59c2ea-6c19-4a10-8ede-52039d1416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37A857-8D5A-495D-A621-0D122A9B8A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4758D17-902F-4F56-B09B-FAF6C3A05202}">
  <ds:schemaRefs>
    <ds:schemaRef ds:uri="http://schemas.openxmlformats.org/package/2006/metadata/core-properties"/>
    <ds:schemaRef ds:uri="5a59c2ea-6c19-4a10-8ede-52039d141628"/>
    <ds:schemaRef ds:uri="http://schemas.microsoft.com/office/2006/documentManagement/types"/>
    <ds:schemaRef ds:uri="http://purl.org/dc/terms/"/>
    <ds:schemaRef ds:uri="http://purl.org/dc/elements/1.1/"/>
    <ds:schemaRef ds:uri="http://www.w3.org/XML/1998/namespace"/>
    <ds:schemaRef ds:uri="ed461fce-0a4d-4919-9b1a-aacc4f02b5ed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3B4B4A4-667A-4A7B-8FA1-01116C9B3B32}">
  <ds:schemaRefs>
    <ds:schemaRef ds:uri="5a59c2ea-6c19-4a10-8ede-52039d141628"/>
    <ds:schemaRef ds:uri="ed461fce-0a4d-4919-9b1a-aacc4f02b5e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KU</Template>
  <TotalTime>0</TotalTime>
  <Words>830</Words>
  <Application>Microsoft Office PowerPoint</Application>
  <PresentationFormat>Widescreen</PresentationFormat>
  <Paragraphs>122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Garamond</vt:lpstr>
      <vt:lpstr>Tenorite</vt:lpstr>
      <vt:lpstr>KU</vt:lpstr>
      <vt:lpstr>PowerPoint Presentation</vt:lpstr>
      <vt:lpstr>CodeQL</vt:lpstr>
      <vt:lpstr>Administrivia And Announcements</vt:lpstr>
      <vt:lpstr>Last time</vt:lpstr>
      <vt:lpstr>Today’s Roadmap</vt:lpstr>
      <vt:lpstr>What is CodeQL?</vt:lpstr>
      <vt:lpstr>First, Semmle</vt:lpstr>
      <vt:lpstr>CodeQL Now</vt:lpstr>
      <vt:lpstr>A language</vt:lpstr>
      <vt:lpstr>What is CodeQL used for?</vt:lpstr>
      <vt:lpstr>Supported Languages</vt:lpstr>
      <vt:lpstr>Supported Frameworks</vt:lpstr>
      <vt:lpstr>Data Flow</vt:lpstr>
      <vt:lpstr>Range Analysis</vt:lpstr>
      <vt:lpstr>Analyze Control Flow</vt:lpstr>
      <vt:lpstr>Navigate the Call Graph</vt:lpstr>
      <vt:lpstr>Detecting Buffer Overflow</vt:lpstr>
      <vt:lpstr>How to use CodeQL?</vt:lpstr>
      <vt:lpstr>1. Build the database</vt:lpstr>
      <vt:lpstr>2. Write a query</vt:lpstr>
      <vt:lpstr>3. Run the query</vt:lpstr>
      <vt:lpstr>4. Inspect the results</vt:lpstr>
      <vt:lpstr>Live Demo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Tassio, Dominic Matthew</dc:creator>
  <cp:lastModifiedBy>Tassio, Dominic Matthew</cp:lastModifiedBy>
  <cp:revision>1</cp:revision>
  <dcterms:created xsi:type="dcterms:W3CDTF">2026-09-11T17:35:54Z</dcterms:created>
  <dcterms:modified xsi:type="dcterms:W3CDTF">2026-09-14T20:57:58Z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0x010100719F37FE48B01A409F32F6E741AFC455</vt:lpwstr>
  </property>
</Properties>
</file>